
<file path=[Content_Types].xml><?xml version="1.0" encoding="utf-8"?>
<Types xmlns="http://schemas.openxmlformats.org/package/2006/content-types">
  <Default Extension="png" ContentType="image/png"/>
  <Default Extension="svg" ContentType="image/svg+xml"/>
  <Default Extension="jpeg" ContentType="image/jpeg"/>
  <Default Extension="MOV" ContentType="video/quicktime"/>
  <Default Extension="glb" ContentType="model/gltf.binary"/>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14"/>
  </p:notesMasterIdLst>
  <p:sldIdLst>
    <p:sldId id="268" r:id="rId2"/>
    <p:sldId id="256" r:id="rId3"/>
    <p:sldId id="259" r:id="rId4"/>
    <p:sldId id="260" r:id="rId5"/>
    <p:sldId id="265" r:id="rId6"/>
    <p:sldId id="257" r:id="rId7"/>
    <p:sldId id="258" r:id="rId8"/>
    <p:sldId id="261" r:id="rId9"/>
    <p:sldId id="262" r:id="rId10"/>
    <p:sldId id="263" r:id="rId11"/>
    <p:sldId id="264"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eramadaye@outlook.com" initials="s" lastIdx="1" clrIdx="0">
    <p:extLst>
      <p:ext uri="{19B8F6BF-5375-455C-9EA6-DF929625EA0E}">
        <p15:presenceInfo xmlns:p15="http://schemas.microsoft.com/office/powerpoint/2012/main" userId="135878fb64a04678" providerId="Windows Live"/>
      </p:ext>
    </p:extLst>
  </p:cmAuthor>
  <p:cmAuthor id="2" name="Smera Madaye (Student)" initials="SM(" lastIdx="3" clrIdx="1">
    <p:extLst>
      <p:ext uri="{19B8F6BF-5375-455C-9EA6-DF929625EA0E}">
        <p15:presenceInfo xmlns:p15="http://schemas.microsoft.com/office/powerpoint/2012/main" userId="S::smera.madaye@bedmod.co.uk::1edb32b5-dc94-4bde-b281-2fced89cf8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6FA35-72F1-4771-8DA6-597FF09E964A}" v="4" dt="2020-06-15T07:58:32.388"/>
    <p1510:client id="{80C12093-73B9-A248-832D-AF481F5BC0EF}" v="7" dt="2020-06-15T10:38:10.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76" d="100"/>
          <a:sy n="76" d="100"/>
        </p:scale>
        <p:origin x="2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era Madaye" userId="1edb32b5-dc94-4bde-b281-2fced89cf8d1" providerId="ADAL" clId="{80C12093-73B9-A248-832D-AF481F5BC0EF}"/>
    <pc:docChg chg="custSel modSld">
      <pc:chgData name="Smera Madaye" userId="1edb32b5-dc94-4bde-b281-2fced89cf8d1" providerId="ADAL" clId="{80C12093-73B9-A248-832D-AF481F5BC0EF}" dt="2020-06-15T10:38:10.496" v="364"/>
      <pc:docMkLst>
        <pc:docMk/>
      </pc:docMkLst>
      <pc:sldChg chg="addSp delSp modSp modAnim delCm">
        <pc:chgData name="Smera Madaye" userId="1edb32b5-dc94-4bde-b281-2fced89cf8d1" providerId="ADAL" clId="{80C12093-73B9-A248-832D-AF481F5BC0EF}" dt="2020-06-15T10:37:02.951" v="362" actId="313"/>
        <pc:sldMkLst>
          <pc:docMk/>
          <pc:sldMk cId="2661524198" sldId="257"/>
        </pc:sldMkLst>
        <pc:spChg chg="add mod">
          <ac:chgData name="Smera Madaye" userId="1edb32b5-dc94-4bde-b281-2fced89cf8d1" providerId="ADAL" clId="{80C12093-73B9-A248-832D-AF481F5BC0EF}" dt="2020-06-15T10:29:34.706" v="260" actId="20577"/>
          <ac:spMkLst>
            <pc:docMk/>
            <pc:sldMk cId="2661524198" sldId="257"/>
            <ac:spMk id="4" creationId="{C1F4A2C2-7949-024B-A987-5157A0B479C6}"/>
          </ac:spMkLst>
        </pc:spChg>
        <pc:spChg chg="add mod">
          <ac:chgData name="Smera Madaye" userId="1edb32b5-dc94-4bde-b281-2fced89cf8d1" providerId="ADAL" clId="{80C12093-73B9-A248-832D-AF481F5BC0EF}" dt="2020-06-15T10:36:44.187" v="336" actId="1076"/>
          <ac:spMkLst>
            <pc:docMk/>
            <pc:sldMk cId="2661524198" sldId="257"/>
            <ac:spMk id="5" creationId="{7ABF8CEE-2E93-BE4D-9FE6-9A96C30A1847}"/>
          </ac:spMkLst>
        </pc:spChg>
        <pc:spChg chg="add mod">
          <ac:chgData name="Smera Madaye" userId="1edb32b5-dc94-4bde-b281-2fced89cf8d1" providerId="ADAL" clId="{80C12093-73B9-A248-832D-AF481F5BC0EF}" dt="2020-06-15T10:37:02.951" v="362" actId="313"/>
          <ac:spMkLst>
            <pc:docMk/>
            <pc:sldMk cId="2661524198" sldId="257"/>
            <ac:spMk id="6" creationId="{C19A49DB-1124-1349-A486-02FF74C7FAA9}"/>
          </ac:spMkLst>
        </pc:spChg>
        <pc:spChg chg="del">
          <ac:chgData name="Smera Madaye" userId="1edb32b5-dc94-4bde-b281-2fced89cf8d1" providerId="ADAL" clId="{80C12093-73B9-A248-832D-AF481F5BC0EF}" dt="2020-06-15T10:19:44.698" v="22"/>
          <ac:spMkLst>
            <pc:docMk/>
            <pc:sldMk cId="2661524198" sldId="257"/>
            <ac:spMk id="21" creationId="{C016F5EE-35C7-BD48-AEFF-FAFBFC1130FE}"/>
          </ac:spMkLst>
        </pc:spChg>
        <pc:picChg chg="add mod">
          <ac:chgData name="Smera Madaye" userId="1edb32b5-dc94-4bde-b281-2fced89cf8d1" providerId="ADAL" clId="{80C12093-73B9-A248-832D-AF481F5BC0EF}" dt="2020-06-15T10:21:07.217" v="25" actId="1076"/>
          <ac:picMkLst>
            <pc:docMk/>
            <pc:sldMk cId="2661524198" sldId="257"/>
            <ac:picMk id="3" creationId="{D02946F3-D871-FE45-9455-98809855526C}"/>
          </ac:picMkLst>
        </pc:picChg>
      </pc:sldChg>
      <pc:sldChg chg="modAnim">
        <pc:chgData name="Smera Madaye" userId="1edb32b5-dc94-4bde-b281-2fced89cf8d1" providerId="ADAL" clId="{80C12093-73B9-A248-832D-AF481F5BC0EF}" dt="2020-06-15T10:38:10.496" v="364"/>
        <pc:sldMkLst>
          <pc:docMk/>
          <pc:sldMk cId="4140223168" sldId="258"/>
        </pc:sldMkLst>
      </pc:sldChg>
      <pc:sldChg chg="modAnim">
        <pc:chgData name="Smera Madaye" userId="1edb32b5-dc94-4bde-b281-2fced89cf8d1" providerId="ADAL" clId="{80C12093-73B9-A248-832D-AF481F5BC0EF}" dt="2020-06-15T10:38:02.172" v="363"/>
        <pc:sldMkLst>
          <pc:docMk/>
          <pc:sldMk cId="13880918" sldId="263"/>
        </pc:sldMkLst>
      </pc:sldChg>
      <pc:sldChg chg="modSp">
        <pc:chgData name="Smera Madaye" userId="1edb32b5-dc94-4bde-b281-2fced89cf8d1" providerId="ADAL" clId="{80C12093-73B9-A248-832D-AF481F5BC0EF}" dt="2020-06-15T10:25:10.805" v="220" actId="1076"/>
        <pc:sldMkLst>
          <pc:docMk/>
          <pc:sldMk cId="15598472" sldId="265"/>
        </pc:sldMkLst>
        <pc:spChg chg="mod">
          <ac:chgData name="Smera Madaye" userId="1edb32b5-dc94-4bde-b281-2fced89cf8d1" providerId="ADAL" clId="{80C12093-73B9-A248-832D-AF481F5BC0EF}" dt="2020-06-15T10:25:10.805" v="220" actId="1076"/>
          <ac:spMkLst>
            <pc:docMk/>
            <pc:sldMk cId="15598472" sldId="265"/>
            <ac:spMk id="10" creationId="{D2ABC856-9940-EB46-A70D-614A6465056B}"/>
          </ac:spMkLst>
        </pc:spChg>
      </pc:sldChg>
      <pc:sldChg chg="modSp">
        <pc:chgData name="Smera Madaye" userId="1edb32b5-dc94-4bde-b281-2fced89cf8d1" providerId="ADAL" clId="{80C12093-73B9-A248-832D-AF481F5BC0EF}" dt="2020-06-15T07:20:07.200" v="21" actId="313"/>
        <pc:sldMkLst>
          <pc:docMk/>
          <pc:sldMk cId="431409146" sldId="269"/>
        </pc:sldMkLst>
        <pc:spChg chg="mod">
          <ac:chgData name="Smera Madaye" userId="1edb32b5-dc94-4bde-b281-2fced89cf8d1" providerId="ADAL" clId="{80C12093-73B9-A248-832D-AF481F5BC0EF}" dt="2020-06-15T07:20:07.200" v="21" actId="313"/>
          <ac:spMkLst>
            <pc:docMk/>
            <pc:sldMk cId="431409146" sldId="269"/>
            <ac:spMk id="3" creationId="{088CD1E3-7E3F-7F4C-A184-FB7A511D9574}"/>
          </ac:spMkLst>
        </pc:spChg>
        <pc:spChg chg="mod">
          <ac:chgData name="Smera Madaye" userId="1edb32b5-dc94-4bde-b281-2fced89cf8d1" providerId="ADAL" clId="{80C12093-73B9-A248-832D-AF481F5BC0EF}" dt="2020-06-15T07:19:59.839" v="19" actId="2711"/>
          <ac:spMkLst>
            <pc:docMk/>
            <pc:sldMk cId="431409146" sldId="269"/>
            <ac:spMk id="5" creationId="{62353328-1D75-1E45-9F36-C81449848957}"/>
          </ac:spMkLst>
        </pc:spChg>
      </pc:sldChg>
    </pc:docChg>
  </pc:docChgLst>
  <pc:docChgLst>
    <pc:chgData name="Smera Madaye (Student)" userId="1edb32b5-dc94-4bde-b281-2fced89cf8d1" providerId="ADAL" clId="{63852652-0072-C24E-ABC2-18EB5FC79F12}"/>
    <pc:docChg chg="custSel addSld modSld">
      <pc:chgData name="Smera Madaye (Student)" userId="1edb32b5-dc94-4bde-b281-2fced89cf8d1" providerId="ADAL" clId="{63852652-0072-C24E-ABC2-18EB5FC79F12}" dt="2020-06-12T19:27:51.102" v="388"/>
      <pc:docMkLst>
        <pc:docMk/>
      </pc:docMkLst>
      <pc:sldChg chg="modSp addCm delCm modCm">
        <pc:chgData name="Smera Madaye (Student)" userId="1edb32b5-dc94-4bde-b281-2fced89cf8d1" providerId="ADAL" clId="{63852652-0072-C24E-ABC2-18EB5FC79F12}" dt="2020-06-12T19:14:52.347" v="179" actId="20577"/>
        <pc:sldMkLst>
          <pc:docMk/>
          <pc:sldMk cId="2661524198" sldId="257"/>
        </pc:sldMkLst>
        <pc:spChg chg="mod">
          <ac:chgData name="Smera Madaye (Student)" userId="1edb32b5-dc94-4bde-b281-2fced89cf8d1" providerId="ADAL" clId="{63852652-0072-C24E-ABC2-18EB5FC79F12}" dt="2020-06-12T19:14:52.347" v="179" actId="20577"/>
          <ac:spMkLst>
            <pc:docMk/>
            <pc:sldMk cId="2661524198" sldId="257"/>
            <ac:spMk id="21" creationId="{C016F5EE-35C7-BD48-AEFF-FAFBFC1130FE}"/>
          </ac:spMkLst>
        </pc:spChg>
      </pc:sldChg>
      <pc:sldChg chg="modSp">
        <pc:chgData name="Smera Madaye (Student)" userId="1edb32b5-dc94-4bde-b281-2fced89cf8d1" providerId="ADAL" clId="{63852652-0072-C24E-ABC2-18EB5FC79F12}" dt="2020-06-12T19:19:03.747" v="276" actId="20577"/>
        <pc:sldMkLst>
          <pc:docMk/>
          <pc:sldMk cId="3653241616" sldId="260"/>
        </pc:sldMkLst>
        <pc:spChg chg="mod">
          <ac:chgData name="Smera Madaye (Student)" userId="1edb32b5-dc94-4bde-b281-2fced89cf8d1" providerId="ADAL" clId="{63852652-0072-C24E-ABC2-18EB5FC79F12}" dt="2020-06-12T19:19:03.747" v="276" actId="20577"/>
          <ac:spMkLst>
            <pc:docMk/>
            <pc:sldMk cId="3653241616" sldId="260"/>
            <ac:spMk id="5" creationId="{A6A369D7-8478-4A4C-A8ED-C2844AE3A3A6}"/>
          </ac:spMkLst>
        </pc:spChg>
        <pc:spChg chg="mod">
          <ac:chgData name="Smera Madaye (Student)" userId="1edb32b5-dc94-4bde-b281-2fced89cf8d1" providerId="ADAL" clId="{63852652-0072-C24E-ABC2-18EB5FC79F12}" dt="2020-06-12T19:18:41.270" v="245" actId="27636"/>
          <ac:spMkLst>
            <pc:docMk/>
            <pc:sldMk cId="3653241616" sldId="260"/>
            <ac:spMk id="7" creationId="{1C9FE58C-0C93-1B46-B74D-EB3054AF8B60}"/>
          </ac:spMkLst>
        </pc:spChg>
      </pc:sldChg>
      <pc:sldChg chg="addSp delSp modSp">
        <pc:chgData name="Smera Madaye (Student)" userId="1edb32b5-dc94-4bde-b281-2fced89cf8d1" providerId="ADAL" clId="{63852652-0072-C24E-ABC2-18EB5FC79F12}" dt="2020-06-12T19:17:43.293" v="208" actId="20577"/>
        <pc:sldMkLst>
          <pc:docMk/>
          <pc:sldMk cId="15598472" sldId="265"/>
        </pc:sldMkLst>
        <pc:spChg chg="add del mod">
          <ac:chgData name="Smera Madaye (Student)" userId="1edb32b5-dc94-4bde-b281-2fced89cf8d1" providerId="ADAL" clId="{63852652-0072-C24E-ABC2-18EB5FC79F12}" dt="2020-06-12T19:12:25.161" v="7"/>
          <ac:spMkLst>
            <pc:docMk/>
            <pc:sldMk cId="15598472" sldId="265"/>
            <ac:spMk id="2" creationId="{3E1950C9-F43D-AC47-9692-19F9FA651B3E}"/>
          </ac:spMkLst>
        </pc:spChg>
        <pc:spChg chg="mod">
          <ac:chgData name="Smera Madaye (Student)" userId="1edb32b5-dc94-4bde-b281-2fced89cf8d1" providerId="ADAL" clId="{63852652-0072-C24E-ABC2-18EB5FC79F12}" dt="2020-06-12T19:17:43.293" v="208" actId="20577"/>
          <ac:spMkLst>
            <pc:docMk/>
            <pc:sldMk cId="15598472" sldId="265"/>
            <ac:spMk id="10" creationId="{D2ABC856-9940-EB46-A70D-614A6465056B}"/>
          </ac:spMkLst>
        </pc:spChg>
      </pc:sldChg>
      <pc:sldChg chg="modSp new addCm modCm">
        <pc:chgData name="Smera Madaye (Student)" userId="1edb32b5-dc94-4bde-b281-2fced89cf8d1" providerId="ADAL" clId="{63852652-0072-C24E-ABC2-18EB5FC79F12}" dt="2020-06-12T19:27:51.102" v="388"/>
        <pc:sldMkLst>
          <pc:docMk/>
          <pc:sldMk cId="431409146" sldId="269"/>
        </pc:sldMkLst>
        <pc:spChg chg="mod">
          <ac:chgData name="Smera Madaye (Student)" userId="1edb32b5-dc94-4bde-b281-2fced89cf8d1" providerId="ADAL" clId="{63852652-0072-C24E-ABC2-18EB5FC79F12}" dt="2020-06-12T19:20:52.179" v="374" actId="2711"/>
          <ac:spMkLst>
            <pc:docMk/>
            <pc:sldMk cId="431409146" sldId="269"/>
            <ac:spMk id="2" creationId="{327C30EC-8E59-4347-B58A-889B065C2184}"/>
          </ac:spMkLst>
        </pc:spChg>
        <pc:spChg chg="mod">
          <ac:chgData name="Smera Madaye (Student)" userId="1edb32b5-dc94-4bde-b281-2fced89cf8d1" providerId="ADAL" clId="{63852652-0072-C24E-ABC2-18EB5FC79F12}" dt="2020-06-12T19:21:14.454" v="386" actId="20577"/>
          <ac:spMkLst>
            <pc:docMk/>
            <pc:sldMk cId="431409146" sldId="269"/>
            <ac:spMk id="3" creationId="{088CD1E3-7E3F-7F4C-A184-FB7A511D9574}"/>
          </ac:spMkLst>
        </pc:spChg>
      </pc:sldChg>
    </pc:docChg>
  </pc:docChgLst>
  <pc:docChgLst>
    <pc:chgData name="Edward Carpenter (Student)" userId="S::edward.carpenter@bedmod.co.uk::1c7af3d0-e679-4d11-bb6e-1f1cc5083a27" providerId="AD" clId="Web-{2D56FA35-72F1-4771-8DA6-597FF09E964A}"/>
    <pc:docChg chg="delSld modSld">
      <pc:chgData name="Edward Carpenter (Student)" userId="S::edward.carpenter@bedmod.co.uk::1c7af3d0-e679-4d11-bb6e-1f1cc5083a27" providerId="AD" clId="Web-{2D56FA35-72F1-4771-8DA6-597FF09E964A}" dt="2020-06-15T07:58:32.388" v="3" actId="20577"/>
      <pc:docMkLst>
        <pc:docMk/>
      </pc:docMkLst>
      <pc:sldChg chg="modSp">
        <pc:chgData name="Edward Carpenter (Student)" userId="S::edward.carpenter@bedmod.co.uk::1c7af3d0-e679-4d11-bb6e-1f1cc5083a27" providerId="AD" clId="Web-{2D56FA35-72F1-4771-8DA6-597FF09E964A}" dt="2020-06-15T07:58:31.419" v="1" actId="20577"/>
        <pc:sldMkLst>
          <pc:docMk/>
          <pc:sldMk cId="2661524198" sldId="257"/>
        </pc:sldMkLst>
        <pc:spChg chg="mod">
          <ac:chgData name="Edward Carpenter (Student)" userId="S::edward.carpenter@bedmod.co.uk::1c7af3d0-e679-4d11-bb6e-1f1cc5083a27" providerId="AD" clId="Web-{2D56FA35-72F1-4771-8DA6-597FF09E964A}" dt="2020-06-15T07:58:31.419" v="1" actId="20577"/>
          <ac:spMkLst>
            <pc:docMk/>
            <pc:sldMk cId="2661524198" sldId="257"/>
            <ac:spMk id="21" creationId="{C016F5EE-35C7-BD48-AEFF-FAFBFC1130FE}"/>
          </ac:spMkLst>
        </pc:spChg>
      </pc:sldChg>
      <pc:sldChg chg="del">
        <pc:chgData name="Edward Carpenter (Student)" userId="S::edward.carpenter@bedmod.co.uk::1c7af3d0-e679-4d11-bb6e-1f1cc5083a27" providerId="AD" clId="Web-{2D56FA35-72F1-4771-8DA6-597FF09E964A}" dt="2020-06-15T07:58:18.560" v="0"/>
        <pc:sldMkLst>
          <pc:docMk/>
          <pc:sldMk cId="431409146" sldId="269"/>
        </pc:sldMkLst>
      </pc:sldChg>
    </pc:docChg>
  </pc:docChgLst>
  <pc:docChgLst>
    <pc:chgData name="smeramadaye@outlook.com" userId="135878fb64a04678" providerId="LiveId" clId="{63852652-0072-C24E-ABC2-18EB5FC79F12}"/>
    <pc:docChg chg="undo custSel mod addSld modSld sldOrd">
      <pc:chgData name="smeramadaye@outlook.com" userId="135878fb64a04678" providerId="LiveId" clId="{63852652-0072-C24E-ABC2-18EB5FC79F12}" dt="2020-06-10T12:46:24.779" v="1455"/>
      <pc:docMkLst>
        <pc:docMk/>
      </pc:docMkLst>
      <pc:sldChg chg="addSp delSp modSp mod setClrOvrMap delDesignElem chgLayout">
        <pc:chgData name="smeramadaye@outlook.com" userId="135878fb64a04678" providerId="LiveId" clId="{63852652-0072-C24E-ABC2-18EB5FC79F12}" dt="2020-06-10T11:35:07.045" v="1140"/>
        <pc:sldMkLst>
          <pc:docMk/>
          <pc:sldMk cId="3691628152" sldId="256"/>
        </pc:sldMkLst>
        <pc:spChg chg="mod ord">
          <ac:chgData name="smeramadaye@outlook.com" userId="135878fb64a04678" providerId="LiveId" clId="{63852652-0072-C24E-ABC2-18EB5FC79F12}" dt="2020-06-10T11:35:07.045" v="1140"/>
          <ac:spMkLst>
            <pc:docMk/>
            <pc:sldMk cId="3691628152" sldId="256"/>
            <ac:spMk id="2" creationId="{630EBF75-2040-164A-A73B-4C6011AAC9A6}"/>
          </ac:spMkLst>
        </pc:spChg>
        <pc:spChg chg="mod ord">
          <ac:chgData name="smeramadaye@outlook.com" userId="135878fb64a04678" providerId="LiveId" clId="{63852652-0072-C24E-ABC2-18EB5FC79F12}" dt="2020-06-10T11:35:07.045" v="1140"/>
          <ac:spMkLst>
            <pc:docMk/>
            <pc:sldMk cId="3691628152" sldId="256"/>
            <ac:spMk id="3" creationId="{17A52C78-A928-3648-8706-73DB8C716557}"/>
          </ac:spMkLst>
        </pc:spChg>
        <pc:spChg chg="del">
          <ac:chgData name="smeramadaye@outlook.com" userId="135878fb64a04678" providerId="LiveId" clId="{63852652-0072-C24E-ABC2-18EB5FC79F12}" dt="2020-06-10T10:22:20.605" v="577" actId="26606"/>
          <ac:spMkLst>
            <pc:docMk/>
            <pc:sldMk cId="3691628152" sldId="256"/>
            <ac:spMk id="16" creationId="{657F69E0-C4B0-4BEC-A689-4F8D877F05D4}"/>
          </ac:spMkLst>
        </pc:spChg>
        <pc:spChg chg="del">
          <ac:chgData name="smeramadaye@outlook.com" userId="135878fb64a04678" providerId="LiveId" clId="{63852652-0072-C24E-ABC2-18EB5FC79F12}" dt="2020-06-10T10:22:20.605" v="577" actId="26606"/>
          <ac:spMkLst>
            <pc:docMk/>
            <pc:sldMk cId="3691628152" sldId="256"/>
            <ac:spMk id="20" creationId="{9F6380B4-6A1C-481E-8408-B4E6C75B9B81}"/>
          </ac:spMkLst>
        </pc:spChg>
        <pc:spChg chg="add del">
          <ac:chgData name="smeramadaye@outlook.com" userId="135878fb64a04678" providerId="LiveId" clId="{63852652-0072-C24E-ABC2-18EB5FC79F12}" dt="2020-06-10T10:22:51.086" v="581" actId="26606"/>
          <ac:spMkLst>
            <pc:docMk/>
            <pc:sldMk cId="3691628152" sldId="256"/>
            <ac:spMk id="26" creationId="{5683D043-25BB-4AC9-8130-641179672614}"/>
          </ac:spMkLst>
        </pc:spChg>
        <pc:spChg chg="add del">
          <ac:chgData name="smeramadaye@outlook.com" userId="135878fb64a04678" providerId="LiveId" clId="{63852652-0072-C24E-ABC2-18EB5FC79F12}" dt="2020-06-10T10:22:51.086" v="581" actId="26606"/>
          <ac:spMkLst>
            <pc:docMk/>
            <pc:sldMk cId="3691628152" sldId="256"/>
            <ac:spMk id="28" creationId="{AA61CCAC-6875-474C-8E9E-F57ABF078C2B}"/>
          </ac:spMkLst>
        </pc:spChg>
        <pc:spChg chg="add del">
          <ac:chgData name="smeramadaye@outlook.com" userId="135878fb64a04678" providerId="LiveId" clId="{63852652-0072-C24E-ABC2-18EB5FC79F12}" dt="2020-06-10T10:47:39.126" v="744" actId="700"/>
          <ac:spMkLst>
            <pc:docMk/>
            <pc:sldMk cId="3691628152" sldId="256"/>
            <ac:spMk id="33" creationId="{657F69E0-C4B0-4BEC-A689-4F8D877F05D4}"/>
          </ac:spMkLst>
        </pc:spChg>
        <pc:spChg chg="add del">
          <ac:chgData name="smeramadaye@outlook.com" userId="135878fb64a04678" providerId="LiveId" clId="{63852652-0072-C24E-ABC2-18EB5FC79F12}" dt="2020-06-10T10:47:39.126" v="744" actId="700"/>
          <ac:spMkLst>
            <pc:docMk/>
            <pc:sldMk cId="3691628152" sldId="256"/>
            <ac:spMk id="35" creationId="{9F6380B4-6A1C-481E-8408-B4E6C75B9B81}"/>
          </ac:spMkLst>
        </pc:spChg>
        <pc:picChg chg="del">
          <ac:chgData name="smeramadaye@outlook.com" userId="135878fb64a04678" providerId="LiveId" clId="{63852652-0072-C24E-ABC2-18EB5FC79F12}" dt="2020-06-10T10:22:04.485" v="576"/>
          <ac:picMkLst>
            <pc:docMk/>
            <pc:sldMk cId="3691628152" sldId="256"/>
            <ac:picMk id="6" creationId="{C1418834-C511-4EB7-875D-8EC1FBC6A88D}"/>
          </ac:picMkLst>
        </pc:picChg>
        <pc:picChg chg="add mod">
          <ac:chgData name="smeramadaye@outlook.com" userId="135878fb64a04678" providerId="LiveId" clId="{63852652-0072-C24E-ABC2-18EB5FC79F12}" dt="2020-06-10T10:22:51.086" v="581" actId="26606"/>
          <ac:picMkLst>
            <pc:docMk/>
            <pc:sldMk cId="3691628152" sldId="256"/>
            <ac:picMk id="22" creationId="{D1618C3D-CD1B-49B8-9E20-35915DAF6AB3}"/>
          </ac:picMkLst>
        </pc:picChg>
      </pc:sldChg>
      <pc:sldChg chg="modSp ord">
        <pc:chgData name="smeramadaye@outlook.com" userId="135878fb64a04678" providerId="LiveId" clId="{63852652-0072-C24E-ABC2-18EB5FC79F12}" dt="2020-06-10T11:35:07.045" v="1140"/>
        <pc:sldMkLst>
          <pc:docMk/>
          <pc:sldMk cId="2661524198" sldId="257"/>
        </pc:sldMkLst>
        <pc:spChg chg="mod">
          <ac:chgData name="smeramadaye@outlook.com" userId="135878fb64a04678" providerId="LiveId" clId="{63852652-0072-C24E-ABC2-18EB5FC79F12}" dt="2020-06-10T11:35:07.045" v="1140"/>
          <ac:spMkLst>
            <pc:docMk/>
            <pc:sldMk cId="2661524198" sldId="257"/>
            <ac:spMk id="2" creationId="{8AEFBC79-3DB7-244B-9E9C-FA710F92D8FA}"/>
          </ac:spMkLst>
        </pc:spChg>
        <pc:spChg chg="mod">
          <ac:chgData name="smeramadaye@outlook.com" userId="135878fb64a04678" providerId="LiveId" clId="{63852652-0072-C24E-ABC2-18EB5FC79F12}" dt="2020-06-10T11:35:07.045" v="1140"/>
          <ac:spMkLst>
            <pc:docMk/>
            <pc:sldMk cId="2661524198" sldId="257"/>
            <ac:spMk id="21" creationId="{C016F5EE-35C7-BD48-AEFF-FAFBFC1130FE}"/>
          </ac:spMkLst>
        </pc:spChg>
        <pc:spChg chg="mod">
          <ac:chgData name="smeramadaye@outlook.com" userId="135878fb64a04678" providerId="LiveId" clId="{63852652-0072-C24E-ABC2-18EB5FC79F12}" dt="2020-06-10T11:35:07.045" v="1140"/>
          <ac:spMkLst>
            <pc:docMk/>
            <pc:sldMk cId="2661524198" sldId="257"/>
            <ac:spMk id="22" creationId="{4B5FD8FD-2AE0-D848-84C0-F2EF436AACAF}"/>
          </ac:spMkLst>
        </pc:spChg>
      </pc:sldChg>
      <pc:sldChg chg="modSp">
        <pc:chgData name="smeramadaye@outlook.com" userId="135878fb64a04678" providerId="LiveId" clId="{63852652-0072-C24E-ABC2-18EB5FC79F12}" dt="2020-06-10T11:35:07.045" v="1140"/>
        <pc:sldMkLst>
          <pc:docMk/>
          <pc:sldMk cId="4140223168" sldId="258"/>
        </pc:sldMkLst>
        <pc:spChg chg="mod">
          <ac:chgData name="smeramadaye@outlook.com" userId="135878fb64a04678" providerId="LiveId" clId="{63852652-0072-C24E-ABC2-18EB5FC79F12}" dt="2020-06-10T11:35:07.045" v="1140"/>
          <ac:spMkLst>
            <pc:docMk/>
            <pc:sldMk cId="4140223168" sldId="258"/>
            <ac:spMk id="5" creationId="{5EA8DF09-B5C8-6944-A00A-11ABE4A3A608}"/>
          </ac:spMkLst>
        </pc:spChg>
        <pc:spChg chg="mod">
          <ac:chgData name="smeramadaye@outlook.com" userId="135878fb64a04678" providerId="LiveId" clId="{63852652-0072-C24E-ABC2-18EB5FC79F12}" dt="2020-06-10T11:35:07.045" v="1140"/>
          <ac:spMkLst>
            <pc:docMk/>
            <pc:sldMk cId="4140223168" sldId="258"/>
            <ac:spMk id="6" creationId="{9888BDAF-27A4-7E41-8E99-567DC537F605}"/>
          </ac:spMkLst>
        </pc:spChg>
        <pc:cxnChg chg="mod">
          <ac:chgData name="smeramadaye@outlook.com" userId="135878fb64a04678" providerId="LiveId" clId="{63852652-0072-C24E-ABC2-18EB5FC79F12}" dt="2020-06-10T09:58:40.719" v="482" actId="1076"/>
          <ac:cxnSpMkLst>
            <pc:docMk/>
            <pc:sldMk cId="4140223168" sldId="258"/>
            <ac:cxnSpMk id="3" creationId="{C96BD1FE-E142-F14F-A7EB-4B84505CEDCB}"/>
          </ac:cxnSpMkLst>
        </pc:cxnChg>
        <pc:cxnChg chg="mod">
          <ac:chgData name="smeramadaye@outlook.com" userId="135878fb64a04678" providerId="LiveId" clId="{63852652-0072-C24E-ABC2-18EB5FC79F12}" dt="2020-06-10T09:58:28.535" v="469" actId="1076"/>
          <ac:cxnSpMkLst>
            <pc:docMk/>
            <pc:sldMk cId="4140223168" sldId="258"/>
            <ac:cxnSpMk id="7" creationId="{5BA9E0CB-BB88-B041-B000-F623C161D6C2}"/>
          </ac:cxnSpMkLst>
        </pc:cxnChg>
      </pc:sldChg>
      <pc:sldChg chg="addSp delSp modSp new mod setBg modClrScheme modAnim setClrOvrMap delDesignElem chgLayout">
        <pc:chgData name="smeramadaye@outlook.com" userId="135878fb64a04678" providerId="LiveId" clId="{63852652-0072-C24E-ABC2-18EB5FC79F12}" dt="2020-06-10T12:32:22.465" v="1217" actId="207"/>
        <pc:sldMkLst>
          <pc:docMk/>
          <pc:sldMk cId="367150870" sldId="259"/>
        </pc:sldMkLst>
        <pc:spChg chg="del mod ord">
          <ac:chgData name="smeramadaye@outlook.com" userId="135878fb64a04678" providerId="LiveId" clId="{63852652-0072-C24E-ABC2-18EB5FC79F12}" dt="2020-06-10T09:41:35.221" v="1" actId="700"/>
          <ac:spMkLst>
            <pc:docMk/>
            <pc:sldMk cId="367150870" sldId="259"/>
            <ac:spMk id="2" creationId="{6F62C0B1-EFD0-8340-9C16-213D7A86A521}"/>
          </ac:spMkLst>
        </pc:spChg>
        <pc:spChg chg="del mod ord">
          <ac:chgData name="smeramadaye@outlook.com" userId="135878fb64a04678" providerId="LiveId" clId="{63852652-0072-C24E-ABC2-18EB5FC79F12}" dt="2020-06-10T09:41:35.221" v="1" actId="700"/>
          <ac:spMkLst>
            <pc:docMk/>
            <pc:sldMk cId="367150870" sldId="259"/>
            <ac:spMk id="3" creationId="{554FCB5B-AE35-FA4F-8985-305E1FC90066}"/>
          </ac:spMkLst>
        </pc:spChg>
        <pc:spChg chg="del">
          <ac:chgData name="smeramadaye@outlook.com" userId="135878fb64a04678" providerId="LiveId" clId="{63852652-0072-C24E-ABC2-18EB5FC79F12}" dt="2020-06-10T09:41:35.221" v="1" actId="700"/>
          <ac:spMkLst>
            <pc:docMk/>
            <pc:sldMk cId="367150870" sldId="259"/>
            <ac:spMk id="4" creationId="{D0E0C01D-54D3-4B4E-B150-0D61565CFDEF}"/>
          </ac:spMkLst>
        </pc:spChg>
        <pc:spChg chg="add mod ord">
          <ac:chgData name="smeramadaye@outlook.com" userId="135878fb64a04678" providerId="LiveId" clId="{63852652-0072-C24E-ABC2-18EB5FC79F12}" dt="2020-06-10T12:32:22.465" v="1217" actId="207"/>
          <ac:spMkLst>
            <pc:docMk/>
            <pc:sldMk cId="367150870" sldId="259"/>
            <ac:spMk id="5" creationId="{43B671F2-CD44-8F4B-9D45-F11FC71D567D}"/>
          </ac:spMkLst>
        </pc:spChg>
        <pc:spChg chg="add del mod ord">
          <ac:chgData name="smeramadaye@outlook.com" userId="135878fb64a04678" providerId="LiveId" clId="{63852652-0072-C24E-ABC2-18EB5FC79F12}" dt="2020-06-10T09:51:05.069" v="314" actId="26606"/>
          <ac:spMkLst>
            <pc:docMk/>
            <pc:sldMk cId="367150870" sldId="259"/>
            <ac:spMk id="6" creationId="{6D4B3169-3A7E-0044-8028-5848B2B9A44B}"/>
          </ac:spMkLst>
        </pc:spChg>
        <pc:spChg chg="add del mod ord">
          <ac:chgData name="smeramadaye@outlook.com" userId="135878fb64a04678" providerId="LiveId" clId="{63852652-0072-C24E-ABC2-18EB5FC79F12}" dt="2020-06-10T10:47:47.679" v="746" actId="700"/>
          <ac:spMkLst>
            <pc:docMk/>
            <pc:sldMk cId="367150870" sldId="259"/>
            <ac:spMk id="7" creationId="{009FE434-3BE7-2743-87D0-362951F5A760}"/>
          </ac:spMkLst>
        </pc:spChg>
        <pc:spChg chg="add del">
          <ac:chgData name="smeramadaye@outlook.com" userId="135878fb64a04678" providerId="LiveId" clId="{63852652-0072-C24E-ABC2-18EB5FC79F12}" dt="2020-06-10T09:46:00.214" v="218" actId="26606"/>
          <ac:spMkLst>
            <pc:docMk/>
            <pc:sldMk cId="367150870" sldId="259"/>
            <ac:spMk id="9" creationId="{DA381740-063A-41A4-836D-85D14980EEF0}"/>
          </ac:spMkLst>
        </pc:spChg>
        <pc:spChg chg="add del">
          <ac:chgData name="smeramadaye@outlook.com" userId="135878fb64a04678" providerId="LiveId" clId="{63852652-0072-C24E-ABC2-18EB5FC79F12}" dt="2020-06-10T09:46:00.214" v="218" actId="26606"/>
          <ac:spMkLst>
            <pc:docMk/>
            <pc:sldMk cId="367150870" sldId="259"/>
            <ac:spMk id="11" creationId="{5683D043-25BB-4AC9-8130-641179672614}"/>
          </ac:spMkLst>
        </pc:spChg>
        <pc:spChg chg="add del">
          <ac:chgData name="smeramadaye@outlook.com" userId="135878fb64a04678" providerId="LiveId" clId="{63852652-0072-C24E-ABC2-18EB5FC79F12}" dt="2020-06-10T09:45:15.114" v="202" actId="26606"/>
          <ac:spMkLst>
            <pc:docMk/>
            <pc:sldMk cId="367150870" sldId="259"/>
            <ac:spMk id="12" creationId="{DA381740-063A-41A4-836D-85D14980EEF0}"/>
          </ac:spMkLst>
        </pc:spChg>
        <pc:spChg chg="add del">
          <ac:chgData name="smeramadaye@outlook.com" userId="135878fb64a04678" providerId="LiveId" clId="{63852652-0072-C24E-ABC2-18EB5FC79F12}" dt="2020-06-10T09:46:50.965" v="236" actId="26606"/>
          <ac:spMkLst>
            <pc:docMk/>
            <pc:sldMk cId="367150870" sldId="259"/>
            <ac:spMk id="13" creationId="{DA381740-063A-41A4-836D-85D14980EEF0}"/>
          </ac:spMkLst>
        </pc:spChg>
        <pc:spChg chg="add del">
          <ac:chgData name="smeramadaye@outlook.com" userId="135878fb64a04678" providerId="LiveId" clId="{63852652-0072-C24E-ABC2-18EB5FC79F12}" dt="2020-06-10T09:45:15.114" v="202" actId="26606"/>
          <ac:spMkLst>
            <pc:docMk/>
            <pc:sldMk cId="367150870" sldId="259"/>
            <ac:spMk id="14" creationId="{20B67C63-21CE-4DD4-B07B-F0EA5AC8F00C}"/>
          </ac:spMkLst>
        </pc:spChg>
        <pc:spChg chg="add del">
          <ac:chgData name="smeramadaye@outlook.com" userId="135878fb64a04678" providerId="LiveId" clId="{63852652-0072-C24E-ABC2-18EB5FC79F12}" dt="2020-06-10T09:46:00.214" v="218" actId="26606"/>
          <ac:spMkLst>
            <pc:docMk/>
            <pc:sldMk cId="367150870" sldId="259"/>
            <ac:spMk id="16" creationId="{AA61CCAC-6875-474C-8E9E-F57ABF078C2B}"/>
          </ac:spMkLst>
        </pc:spChg>
        <pc:spChg chg="add del">
          <ac:chgData name="smeramadaye@outlook.com" userId="135878fb64a04678" providerId="LiveId" clId="{63852652-0072-C24E-ABC2-18EB5FC79F12}" dt="2020-06-10T09:46:50.965" v="236" actId="26606"/>
          <ac:spMkLst>
            <pc:docMk/>
            <pc:sldMk cId="367150870" sldId="259"/>
            <ac:spMk id="17" creationId="{5683D043-25BB-4AC9-8130-641179672614}"/>
          </ac:spMkLst>
        </pc:spChg>
        <pc:spChg chg="add del">
          <ac:chgData name="smeramadaye@outlook.com" userId="135878fb64a04678" providerId="LiveId" clId="{63852652-0072-C24E-ABC2-18EB5FC79F12}" dt="2020-06-10T09:46:50.965" v="236" actId="26606"/>
          <ac:spMkLst>
            <pc:docMk/>
            <pc:sldMk cId="367150870" sldId="259"/>
            <ac:spMk id="18" creationId="{AA61CCAC-6875-474C-8E9E-F57ABF078C2B}"/>
          </ac:spMkLst>
        </pc:spChg>
        <pc:spChg chg="add del">
          <ac:chgData name="smeramadaye@outlook.com" userId="135878fb64a04678" providerId="LiveId" clId="{63852652-0072-C24E-ABC2-18EB5FC79F12}" dt="2020-06-10T09:48:33.589" v="268" actId="26606"/>
          <ac:spMkLst>
            <pc:docMk/>
            <pc:sldMk cId="367150870" sldId="259"/>
            <ac:spMk id="19" creationId="{DA381740-063A-41A4-836D-85D14980EEF0}"/>
          </ac:spMkLst>
        </pc:spChg>
        <pc:spChg chg="add del">
          <ac:chgData name="smeramadaye@outlook.com" userId="135878fb64a04678" providerId="LiveId" clId="{63852652-0072-C24E-ABC2-18EB5FC79F12}" dt="2020-06-10T09:48:33.589" v="268" actId="26606"/>
          <ac:spMkLst>
            <pc:docMk/>
            <pc:sldMk cId="367150870" sldId="259"/>
            <ac:spMk id="21" creationId="{5683D043-25BB-4AC9-8130-641179672614}"/>
          </ac:spMkLst>
        </pc:spChg>
        <pc:spChg chg="add del">
          <ac:chgData name="smeramadaye@outlook.com" userId="135878fb64a04678" providerId="LiveId" clId="{63852652-0072-C24E-ABC2-18EB5FC79F12}" dt="2020-06-10T09:48:33.589" v="268" actId="26606"/>
          <ac:spMkLst>
            <pc:docMk/>
            <pc:sldMk cId="367150870" sldId="259"/>
            <ac:spMk id="22" creationId="{AA61CCAC-6875-474C-8E9E-F57ABF078C2B}"/>
          </ac:spMkLst>
        </pc:spChg>
        <pc:spChg chg="add del">
          <ac:chgData name="smeramadaye@outlook.com" userId="135878fb64a04678" providerId="LiveId" clId="{63852652-0072-C24E-ABC2-18EB5FC79F12}" dt="2020-06-10T09:49:49.166" v="276" actId="26606"/>
          <ac:spMkLst>
            <pc:docMk/>
            <pc:sldMk cId="367150870" sldId="259"/>
            <ac:spMk id="23" creationId="{DA381740-063A-41A4-836D-85D14980EEF0}"/>
          </ac:spMkLst>
        </pc:spChg>
        <pc:spChg chg="add del">
          <ac:chgData name="smeramadaye@outlook.com" userId="135878fb64a04678" providerId="LiveId" clId="{63852652-0072-C24E-ABC2-18EB5FC79F12}" dt="2020-06-10T09:49:49.166" v="276" actId="26606"/>
          <ac:spMkLst>
            <pc:docMk/>
            <pc:sldMk cId="367150870" sldId="259"/>
            <ac:spMk id="25" creationId="{5683D043-25BB-4AC9-8130-641179672614}"/>
          </ac:spMkLst>
        </pc:spChg>
        <pc:spChg chg="add del">
          <ac:chgData name="smeramadaye@outlook.com" userId="135878fb64a04678" providerId="LiveId" clId="{63852652-0072-C24E-ABC2-18EB5FC79F12}" dt="2020-06-10T09:49:49.166" v="276" actId="26606"/>
          <ac:spMkLst>
            <pc:docMk/>
            <pc:sldMk cId="367150870" sldId="259"/>
            <ac:spMk id="26" creationId="{AA61CCAC-6875-474C-8E9E-F57ABF078C2B}"/>
          </ac:spMkLst>
        </pc:spChg>
        <pc:spChg chg="add del">
          <ac:chgData name="smeramadaye@outlook.com" userId="135878fb64a04678" providerId="LiveId" clId="{63852652-0072-C24E-ABC2-18EB5FC79F12}" dt="2020-06-10T09:51:33.494" v="317" actId="26606"/>
          <ac:spMkLst>
            <pc:docMk/>
            <pc:sldMk cId="367150870" sldId="259"/>
            <ac:spMk id="27" creationId="{DA381740-063A-41A4-836D-85D14980EEF0}"/>
          </ac:spMkLst>
        </pc:spChg>
        <pc:spChg chg="add del">
          <ac:chgData name="smeramadaye@outlook.com" userId="135878fb64a04678" providerId="LiveId" clId="{63852652-0072-C24E-ABC2-18EB5FC79F12}" dt="2020-06-10T09:51:33.494" v="317" actId="26606"/>
          <ac:spMkLst>
            <pc:docMk/>
            <pc:sldMk cId="367150870" sldId="259"/>
            <ac:spMk id="29" creationId="{5683D043-25BB-4AC9-8130-641179672614}"/>
          </ac:spMkLst>
        </pc:spChg>
        <pc:spChg chg="add del">
          <ac:chgData name="smeramadaye@outlook.com" userId="135878fb64a04678" providerId="LiveId" clId="{63852652-0072-C24E-ABC2-18EB5FC79F12}" dt="2020-06-10T09:51:33.494" v="317" actId="26606"/>
          <ac:spMkLst>
            <pc:docMk/>
            <pc:sldMk cId="367150870" sldId="259"/>
            <ac:spMk id="30" creationId="{AA61CCAC-6875-474C-8E9E-F57ABF078C2B}"/>
          </ac:spMkLst>
        </pc:spChg>
        <pc:spChg chg="add del">
          <ac:chgData name="smeramadaye@outlook.com" userId="135878fb64a04678" providerId="LiveId" clId="{63852652-0072-C24E-ABC2-18EB5FC79F12}" dt="2020-06-10T09:49:48.368" v="275" actId="26606"/>
          <ac:spMkLst>
            <pc:docMk/>
            <pc:sldMk cId="367150870" sldId="259"/>
            <ac:spMk id="31" creationId="{DA381740-063A-41A4-836D-85D14980EEF0}"/>
          </ac:spMkLst>
        </pc:spChg>
        <pc:spChg chg="add del">
          <ac:chgData name="smeramadaye@outlook.com" userId="135878fb64a04678" providerId="LiveId" clId="{63852652-0072-C24E-ABC2-18EB5FC79F12}" dt="2020-06-10T09:51:33.461" v="316" actId="26606"/>
          <ac:spMkLst>
            <pc:docMk/>
            <pc:sldMk cId="367150870" sldId="259"/>
            <ac:spMk id="32" creationId="{DA381740-063A-41A4-836D-85D14980EEF0}"/>
          </ac:spMkLst>
        </pc:spChg>
        <pc:spChg chg="add del">
          <ac:chgData name="smeramadaye@outlook.com" userId="135878fb64a04678" providerId="LiveId" clId="{63852652-0072-C24E-ABC2-18EB5FC79F12}" dt="2020-06-10T09:49:48.368" v="275" actId="26606"/>
          <ac:spMkLst>
            <pc:docMk/>
            <pc:sldMk cId="367150870" sldId="259"/>
            <ac:spMk id="33" creationId="{A51D536C-693D-4911-B3E3-277E6CA006B6}"/>
          </ac:spMkLst>
        </pc:spChg>
        <pc:spChg chg="add del">
          <ac:chgData name="smeramadaye@outlook.com" userId="135878fb64a04678" providerId="LiveId" clId="{63852652-0072-C24E-ABC2-18EB5FC79F12}" dt="2020-06-10T09:51:33.461" v="316" actId="26606"/>
          <ac:spMkLst>
            <pc:docMk/>
            <pc:sldMk cId="367150870" sldId="259"/>
            <ac:spMk id="34" creationId="{AD35AE2F-5E3A-49D9-8DE1-8A333BA4088E}"/>
          </ac:spMkLst>
        </pc:spChg>
        <pc:spChg chg="add del">
          <ac:chgData name="smeramadaye@outlook.com" userId="135878fb64a04678" providerId="LiveId" clId="{63852652-0072-C24E-ABC2-18EB5FC79F12}" dt="2020-06-10T09:49:48.368" v="275" actId="26606"/>
          <ac:spMkLst>
            <pc:docMk/>
            <pc:sldMk cId="367150870" sldId="259"/>
            <ac:spMk id="35" creationId="{CDACC7FC-0DA0-46D9-BEDF-149E4AB3243B}"/>
          </ac:spMkLst>
        </pc:spChg>
        <pc:spChg chg="add del">
          <ac:chgData name="smeramadaye@outlook.com" userId="135878fb64a04678" providerId="LiveId" clId="{63852652-0072-C24E-ABC2-18EB5FC79F12}" dt="2020-06-10T10:23:23.487" v="585" actId="26606"/>
          <ac:spMkLst>
            <pc:docMk/>
            <pc:sldMk cId="367150870" sldId="259"/>
            <ac:spMk id="36" creationId="{DA381740-063A-41A4-836D-85D14980EEF0}"/>
          </ac:spMkLst>
        </pc:spChg>
        <pc:spChg chg="add del">
          <ac:chgData name="smeramadaye@outlook.com" userId="135878fb64a04678" providerId="LiveId" clId="{63852652-0072-C24E-ABC2-18EB5FC79F12}" dt="2020-06-10T09:49:48.368" v="275" actId="26606"/>
          <ac:spMkLst>
            <pc:docMk/>
            <pc:sldMk cId="367150870" sldId="259"/>
            <ac:spMk id="37" creationId="{1886631C-CD62-4E60-A5E7-767EEAEB4704}"/>
          </ac:spMkLst>
        </pc:spChg>
        <pc:spChg chg="add del">
          <ac:chgData name="smeramadaye@outlook.com" userId="135878fb64a04678" providerId="LiveId" clId="{63852652-0072-C24E-ABC2-18EB5FC79F12}" dt="2020-06-10T10:23:23.487" v="585" actId="26606"/>
          <ac:spMkLst>
            <pc:docMk/>
            <pc:sldMk cId="367150870" sldId="259"/>
            <ac:spMk id="38" creationId="{AD35AE2F-5E3A-49D9-8DE1-8A333BA4088E}"/>
          </ac:spMkLst>
        </pc:spChg>
        <pc:spChg chg="add del">
          <ac:chgData name="smeramadaye@outlook.com" userId="135878fb64a04678" providerId="LiveId" clId="{63852652-0072-C24E-ABC2-18EB5FC79F12}" dt="2020-06-10T09:51:33.461" v="316" actId="26606"/>
          <ac:spMkLst>
            <pc:docMk/>
            <pc:sldMk cId="367150870" sldId="259"/>
            <ac:spMk id="39" creationId="{04D8AD8F-EF7F-481F-B99A-B8513897050A}"/>
          </ac:spMkLst>
        </pc:spChg>
        <pc:spChg chg="add del">
          <ac:chgData name="smeramadaye@outlook.com" userId="135878fb64a04678" providerId="LiveId" clId="{63852652-0072-C24E-ABC2-18EB5FC79F12}" dt="2020-06-10T10:23:23.487" v="585" actId="26606"/>
          <ac:spMkLst>
            <pc:docMk/>
            <pc:sldMk cId="367150870" sldId="259"/>
            <ac:spMk id="40" creationId="{04D8AD8F-EF7F-481F-B99A-B8513897050A}"/>
          </ac:spMkLst>
        </pc:spChg>
        <pc:spChg chg="add del">
          <ac:chgData name="smeramadaye@outlook.com" userId="135878fb64a04678" providerId="LiveId" clId="{63852652-0072-C24E-ABC2-18EB5FC79F12}" dt="2020-06-10T09:51:33.461" v="316" actId="26606"/>
          <ac:spMkLst>
            <pc:docMk/>
            <pc:sldMk cId="367150870" sldId="259"/>
            <ac:spMk id="41" creationId="{79EB4626-023C-436D-9F57-9EB46080909D}"/>
          </ac:spMkLst>
        </pc:spChg>
        <pc:spChg chg="add del">
          <ac:chgData name="smeramadaye@outlook.com" userId="135878fb64a04678" providerId="LiveId" clId="{63852652-0072-C24E-ABC2-18EB5FC79F12}" dt="2020-06-10T10:23:23.487" v="585" actId="26606"/>
          <ac:spMkLst>
            <pc:docMk/>
            <pc:sldMk cId="367150870" sldId="259"/>
            <ac:spMk id="42" creationId="{79EB4626-023C-436D-9F57-9EB46080909D}"/>
          </ac:spMkLst>
        </pc:spChg>
        <pc:spChg chg="add del">
          <ac:chgData name="smeramadaye@outlook.com" userId="135878fb64a04678" providerId="LiveId" clId="{63852652-0072-C24E-ABC2-18EB5FC79F12}" dt="2020-06-10T09:51:41.954" v="318" actId="26606"/>
          <ac:spMkLst>
            <pc:docMk/>
            <pc:sldMk cId="367150870" sldId="259"/>
            <ac:spMk id="43" creationId="{DA381740-063A-41A4-836D-85D14980EEF0}"/>
          </ac:spMkLst>
        </pc:spChg>
        <pc:spChg chg="add del">
          <ac:chgData name="smeramadaye@outlook.com" userId="135878fb64a04678" providerId="LiveId" clId="{63852652-0072-C24E-ABC2-18EB5FC79F12}" dt="2020-06-10T09:51:41.954" v="318" actId="26606"/>
          <ac:spMkLst>
            <pc:docMk/>
            <pc:sldMk cId="367150870" sldId="259"/>
            <ac:spMk id="44" creationId="{657F69E0-C4B0-4BEC-A689-4F8D877F05D4}"/>
          </ac:spMkLst>
        </pc:spChg>
        <pc:spChg chg="add del">
          <ac:chgData name="smeramadaye@outlook.com" userId="135878fb64a04678" providerId="LiveId" clId="{63852652-0072-C24E-ABC2-18EB5FC79F12}" dt="2020-06-10T09:51:41.954" v="318" actId="26606"/>
          <ac:spMkLst>
            <pc:docMk/>
            <pc:sldMk cId="367150870" sldId="259"/>
            <ac:spMk id="45" creationId="{8F51725E-A483-43B2-A6F2-C44F502FE033}"/>
          </ac:spMkLst>
        </pc:spChg>
        <pc:spChg chg="add del">
          <ac:chgData name="smeramadaye@outlook.com" userId="135878fb64a04678" providerId="LiveId" clId="{63852652-0072-C24E-ABC2-18EB5FC79F12}" dt="2020-06-10T09:51:41.954" v="318" actId="26606"/>
          <ac:spMkLst>
            <pc:docMk/>
            <pc:sldMk cId="367150870" sldId="259"/>
            <ac:spMk id="46" creationId="{9F6380B4-6A1C-481E-8408-B4E6C75B9B81}"/>
          </ac:spMkLst>
        </pc:spChg>
        <pc:spChg chg="add del">
          <ac:chgData name="smeramadaye@outlook.com" userId="135878fb64a04678" providerId="LiveId" clId="{63852652-0072-C24E-ABC2-18EB5FC79F12}" dt="2020-06-10T10:23:37.169" v="586" actId="26606"/>
          <ac:spMkLst>
            <pc:docMk/>
            <pc:sldMk cId="367150870" sldId="259"/>
            <ac:spMk id="47" creationId="{DA381740-063A-41A4-836D-85D14980EEF0}"/>
          </ac:spMkLst>
        </pc:spChg>
        <pc:spChg chg="add del">
          <ac:chgData name="smeramadaye@outlook.com" userId="135878fb64a04678" providerId="LiveId" clId="{63852652-0072-C24E-ABC2-18EB5FC79F12}" dt="2020-06-10T10:23:37.169" v="586" actId="26606"/>
          <ac:spMkLst>
            <pc:docMk/>
            <pc:sldMk cId="367150870" sldId="259"/>
            <ac:spMk id="48" creationId="{4F2ED431-E304-4FF0-9F4E-032783C9D612}"/>
          </ac:spMkLst>
        </pc:spChg>
        <pc:spChg chg="add del">
          <ac:chgData name="smeramadaye@outlook.com" userId="135878fb64a04678" providerId="LiveId" clId="{63852652-0072-C24E-ABC2-18EB5FC79F12}" dt="2020-06-10T10:23:37.169" v="586" actId="26606"/>
          <ac:spMkLst>
            <pc:docMk/>
            <pc:sldMk cId="367150870" sldId="259"/>
            <ac:spMk id="49" creationId="{8A95209C-5275-4E15-8EA7-7F42980ABF2D}"/>
          </ac:spMkLst>
        </pc:spChg>
        <pc:spChg chg="add del">
          <ac:chgData name="smeramadaye@outlook.com" userId="135878fb64a04678" providerId="LiveId" clId="{63852652-0072-C24E-ABC2-18EB5FC79F12}" dt="2020-06-10T10:23:37.169" v="586" actId="26606"/>
          <ac:spMkLst>
            <pc:docMk/>
            <pc:sldMk cId="367150870" sldId="259"/>
            <ac:spMk id="50" creationId="{4E87FCFB-2CCE-460D-B3DD-557C8BD1B94A}"/>
          </ac:spMkLst>
        </pc:spChg>
        <pc:spChg chg="add del">
          <ac:chgData name="smeramadaye@outlook.com" userId="135878fb64a04678" providerId="LiveId" clId="{63852652-0072-C24E-ABC2-18EB5FC79F12}" dt="2020-06-10T10:23:09.880" v="583" actId="700"/>
          <ac:spMkLst>
            <pc:docMk/>
            <pc:sldMk cId="367150870" sldId="259"/>
            <ac:spMk id="51" creationId="{DA381740-063A-41A4-836D-85D14980EEF0}"/>
          </ac:spMkLst>
        </pc:spChg>
        <pc:spChg chg="add del">
          <ac:chgData name="smeramadaye@outlook.com" userId="135878fb64a04678" providerId="LiveId" clId="{63852652-0072-C24E-ABC2-18EB5FC79F12}" dt="2020-06-10T10:47:47.679" v="746" actId="700"/>
          <ac:spMkLst>
            <pc:docMk/>
            <pc:sldMk cId="367150870" sldId="259"/>
            <ac:spMk id="52" creationId="{DA381740-063A-41A4-836D-85D14980EEF0}"/>
          </ac:spMkLst>
        </pc:spChg>
        <pc:spChg chg="add del">
          <ac:chgData name="smeramadaye@outlook.com" userId="135878fb64a04678" providerId="LiveId" clId="{63852652-0072-C24E-ABC2-18EB5FC79F12}" dt="2020-06-10T10:23:09.880" v="583" actId="700"/>
          <ac:spMkLst>
            <pc:docMk/>
            <pc:sldMk cId="367150870" sldId="259"/>
            <ac:spMk id="53" creationId="{8A95209C-5275-4E15-8EA7-7F42980ABF2D}"/>
          </ac:spMkLst>
        </pc:spChg>
        <pc:spChg chg="add del">
          <ac:chgData name="smeramadaye@outlook.com" userId="135878fb64a04678" providerId="LiveId" clId="{63852652-0072-C24E-ABC2-18EB5FC79F12}" dt="2020-06-10T10:47:47.679" v="746" actId="700"/>
          <ac:spMkLst>
            <pc:docMk/>
            <pc:sldMk cId="367150870" sldId="259"/>
            <ac:spMk id="54" creationId="{8A95209C-5275-4E15-8EA7-7F42980ABF2D}"/>
          </ac:spMkLst>
        </pc:spChg>
        <pc:spChg chg="add del">
          <ac:chgData name="smeramadaye@outlook.com" userId="135878fb64a04678" providerId="LiveId" clId="{63852652-0072-C24E-ABC2-18EB5FC79F12}" dt="2020-06-10T10:23:09.880" v="583" actId="700"/>
          <ac:spMkLst>
            <pc:docMk/>
            <pc:sldMk cId="367150870" sldId="259"/>
            <ac:spMk id="55" creationId="{4F2ED431-E304-4FF0-9F4E-032783C9D612}"/>
          </ac:spMkLst>
        </pc:spChg>
        <pc:spChg chg="add del">
          <ac:chgData name="smeramadaye@outlook.com" userId="135878fb64a04678" providerId="LiveId" clId="{63852652-0072-C24E-ABC2-18EB5FC79F12}" dt="2020-06-10T10:48:22.232" v="754" actId="26606"/>
          <ac:spMkLst>
            <pc:docMk/>
            <pc:sldMk cId="367150870" sldId="259"/>
            <ac:spMk id="56" creationId="{DA381740-063A-41A4-836D-85D14980EEF0}"/>
          </ac:spMkLst>
        </pc:spChg>
        <pc:spChg chg="add del">
          <ac:chgData name="smeramadaye@outlook.com" userId="135878fb64a04678" providerId="LiveId" clId="{63852652-0072-C24E-ABC2-18EB5FC79F12}" dt="2020-06-10T10:23:09.880" v="583" actId="700"/>
          <ac:spMkLst>
            <pc:docMk/>
            <pc:sldMk cId="367150870" sldId="259"/>
            <ac:spMk id="57" creationId="{4E87FCFB-2CCE-460D-B3DD-557C8BD1B94A}"/>
          </ac:spMkLst>
        </pc:spChg>
        <pc:spChg chg="add del">
          <ac:chgData name="smeramadaye@outlook.com" userId="135878fb64a04678" providerId="LiveId" clId="{63852652-0072-C24E-ABC2-18EB5FC79F12}" dt="2020-06-10T10:48:22.232" v="754" actId="26606"/>
          <ac:spMkLst>
            <pc:docMk/>
            <pc:sldMk cId="367150870" sldId="259"/>
            <ac:spMk id="58" creationId="{8A95209C-5275-4E15-8EA7-7F42980ABF2D}"/>
          </ac:spMkLst>
        </pc:spChg>
        <pc:spChg chg="add del">
          <ac:chgData name="smeramadaye@outlook.com" userId="135878fb64a04678" providerId="LiveId" clId="{63852652-0072-C24E-ABC2-18EB5FC79F12}" dt="2020-06-10T10:47:47.679" v="746" actId="700"/>
          <ac:spMkLst>
            <pc:docMk/>
            <pc:sldMk cId="367150870" sldId="259"/>
            <ac:spMk id="59" creationId="{4F2ED431-E304-4FF0-9F4E-032783C9D612}"/>
          </ac:spMkLst>
        </pc:spChg>
        <pc:spChg chg="add del">
          <ac:chgData name="smeramadaye@outlook.com" userId="135878fb64a04678" providerId="LiveId" clId="{63852652-0072-C24E-ABC2-18EB5FC79F12}" dt="2020-06-10T10:48:22.232" v="754" actId="26606"/>
          <ac:spMkLst>
            <pc:docMk/>
            <pc:sldMk cId="367150870" sldId="259"/>
            <ac:spMk id="60" creationId="{4F2ED431-E304-4FF0-9F4E-032783C9D612}"/>
          </ac:spMkLst>
        </pc:spChg>
        <pc:spChg chg="add del">
          <ac:chgData name="smeramadaye@outlook.com" userId="135878fb64a04678" providerId="LiveId" clId="{63852652-0072-C24E-ABC2-18EB5FC79F12}" dt="2020-06-10T10:47:47.679" v="746" actId="700"/>
          <ac:spMkLst>
            <pc:docMk/>
            <pc:sldMk cId="367150870" sldId="259"/>
            <ac:spMk id="61" creationId="{4E87FCFB-2CCE-460D-B3DD-557C8BD1B94A}"/>
          </ac:spMkLst>
        </pc:spChg>
        <pc:spChg chg="add del">
          <ac:chgData name="smeramadaye@outlook.com" userId="135878fb64a04678" providerId="LiveId" clId="{63852652-0072-C24E-ABC2-18EB5FC79F12}" dt="2020-06-10T10:21:29.771" v="571" actId="26606"/>
          <ac:spMkLst>
            <pc:docMk/>
            <pc:sldMk cId="367150870" sldId="259"/>
            <ac:spMk id="62" creationId="{DA381740-063A-41A4-836D-85D14980EEF0}"/>
          </ac:spMkLst>
        </pc:spChg>
        <pc:spChg chg="add del">
          <ac:chgData name="smeramadaye@outlook.com" userId="135878fb64a04678" providerId="LiveId" clId="{63852652-0072-C24E-ABC2-18EB5FC79F12}" dt="2020-06-10T10:48:22.232" v="754" actId="26606"/>
          <ac:spMkLst>
            <pc:docMk/>
            <pc:sldMk cId="367150870" sldId="259"/>
            <ac:spMk id="63" creationId="{4E87FCFB-2CCE-460D-B3DD-557C8BD1B94A}"/>
          </ac:spMkLst>
        </pc:spChg>
        <pc:spChg chg="add del">
          <ac:chgData name="smeramadaye@outlook.com" userId="135878fb64a04678" providerId="LiveId" clId="{63852652-0072-C24E-ABC2-18EB5FC79F12}" dt="2020-06-10T10:21:29.771" v="571" actId="26606"/>
          <ac:spMkLst>
            <pc:docMk/>
            <pc:sldMk cId="367150870" sldId="259"/>
            <ac:spMk id="64" creationId="{5683D043-25BB-4AC9-8130-641179672614}"/>
          </ac:spMkLst>
        </pc:spChg>
        <pc:spChg chg="add del">
          <ac:chgData name="smeramadaye@outlook.com" userId="135878fb64a04678" providerId="LiveId" clId="{63852652-0072-C24E-ABC2-18EB5FC79F12}" dt="2020-06-10T10:21:29.771" v="571" actId="26606"/>
          <ac:spMkLst>
            <pc:docMk/>
            <pc:sldMk cId="367150870" sldId="259"/>
            <ac:spMk id="66" creationId="{AA61CCAC-6875-474C-8E9E-F57ABF078C2B}"/>
          </ac:spMkLst>
        </pc:spChg>
        <pc:spChg chg="add del">
          <ac:chgData name="smeramadaye@outlook.com" userId="135878fb64a04678" providerId="LiveId" clId="{63852652-0072-C24E-ABC2-18EB5FC79F12}" dt="2020-06-10T10:21:29.241" v="570" actId="26606"/>
          <ac:spMkLst>
            <pc:docMk/>
            <pc:sldMk cId="367150870" sldId="259"/>
            <ac:spMk id="68" creationId="{DA381740-063A-41A4-836D-85D14980EEF0}"/>
          </ac:spMkLst>
        </pc:spChg>
        <pc:spChg chg="add del">
          <ac:chgData name="smeramadaye@outlook.com" userId="135878fb64a04678" providerId="LiveId" clId="{63852652-0072-C24E-ABC2-18EB5FC79F12}" dt="2020-06-10T10:21:29.241" v="570" actId="26606"/>
          <ac:spMkLst>
            <pc:docMk/>
            <pc:sldMk cId="367150870" sldId="259"/>
            <ac:spMk id="69" creationId="{A51D536C-693D-4911-B3E3-277E6CA006B6}"/>
          </ac:spMkLst>
        </pc:spChg>
        <pc:spChg chg="add del">
          <ac:chgData name="smeramadaye@outlook.com" userId="135878fb64a04678" providerId="LiveId" clId="{63852652-0072-C24E-ABC2-18EB5FC79F12}" dt="2020-06-10T10:21:29.241" v="570" actId="26606"/>
          <ac:spMkLst>
            <pc:docMk/>
            <pc:sldMk cId="367150870" sldId="259"/>
            <ac:spMk id="70" creationId="{CDACC7FC-0DA0-46D9-BEDF-149E4AB3243B}"/>
          </ac:spMkLst>
        </pc:spChg>
        <pc:spChg chg="add del">
          <ac:chgData name="smeramadaye@outlook.com" userId="135878fb64a04678" providerId="LiveId" clId="{63852652-0072-C24E-ABC2-18EB5FC79F12}" dt="2020-06-10T10:20:43.510" v="568" actId="26606"/>
          <ac:spMkLst>
            <pc:docMk/>
            <pc:sldMk cId="367150870" sldId="259"/>
            <ac:spMk id="71" creationId="{DA381740-063A-41A4-836D-85D14980EEF0}"/>
          </ac:spMkLst>
        </pc:spChg>
        <pc:spChg chg="add del">
          <ac:chgData name="smeramadaye@outlook.com" userId="135878fb64a04678" providerId="LiveId" clId="{63852652-0072-C24E-ABC2-18EB5FC79F12}" dt="2020-06-10T10:21:29.241" v="570" actId="26606"/>
          <ac:spMkLst>
            <pc:docMk/>
            <pc:sldMk cId="367150870" sldId="259"/>
            <ac:spMk id="72" creationId="{1886631C-CD62-4E60-A5E7-767EEAEB4704}"/>
          </ac:spMkLst>
        </pc:spChg>
        <pc:spChg chg="add del">
          <ac:chgData name="smeramadaye@outlook.com" userId="135878fb64a04678" providerId="LiveId" clId="{63852652-0072-C24E-ABC2-18EB5FC79F12}" dt="2020-06-10T10:20:43.510" v="568" actId="26606"/>
          <ac:spMkLst>
            <pc:docMk/>
            <pc:sldMk cId="367150870" sldId="259"/>
            <ac:spMk id="73" creationId="{A51D536C-693D-4911-B3E3-277E6CA006B6}"/>
          </ac:spMkLst>
        </pc:spChg>
        <pc:spChg chg="add del">
          <ac:chgData name="smeramadaye@outlook.com" userId="135878fb64a04678" providerId="LiveId" clId="{63852652-0072-C24E-ABC2-18EB5FC79F12}" dt="2020-06-10T10:20:43.510" v="568" actId="26606"/>
          <ac:spMkLst>
            <pc:docMk/>
            <pc:sldMk cId="367150870" sldId="259"/>
            <ac:spMk id="75" creationId="{CDACC7FC-0DA0-46D9-BEDF-149E4AB3243B}"/>
          </ac:spMkLst>
        </pc:spChg>
        <pc:spChg chg="add del">
          <ac:chgData name="smeramadaye@outlook.com" userId="135878fb64a04678" providerId="LiveId" clId="{63852652-0072-C24E-ABC2-18EB5FC79F12}" dt="2020-06-10T10:20:43.510" v="568" actId="26606"/>
          <ac:spMkLst>
            <pc:docMk/>
            <pc:sldMk cId="367150870" sldId="259"/>
            <ac:spMk id="77" creationId="{1886631C-CD62-4E60-A5E7-767EEAEB4704}"/>
          </ac:spMkLst>
        </pc:spChg>
        <pc:picChg chg="add del">
          <ac:chgData name="smeramadaye@outlook.com" userId="135878fb64a04678" providerId="LiveId" clId="{63852652-0072-C24E-ABC2-18EB5FC79F12}" dt="2020-06-10T09:45:15.114" v="202" actId="26606"/>
          <ac:picMkLst>
            <pc:docMk/>
            <pc:sldMk cId="367150870" sldId="259"/>
            <ac:picMk id="8" creationId="{ABE13B02-07E4-426E-86A0-238D166D83BC}"/>
          </ac:picMkLst>
        </pc:picChg>
        <pc:picChg chg="add del">
          <ac:chgData name="smeramadaye@outlook.com" userId="135878fb64a04678" providerId="LiveId" clId="{63852652-0072-C24E-ABC2-18EB5FC79F12}" dt="2020-06-10T09:46:00.214" v="218" actId="26606"/>
          <ac:picMkLst>
            <pc:docMk/>
            <pc:sldMk cId="367150870" sldId="259"/>
            <ac:picMk id="10" creationId="{73EE7685-4574-499F-9D8F-444EDFCB1C5D}"/>
          </ac:picMkLst>
        </pc:picChg>
        <pc:picChg chg="add del mod">
          <ac:chgData name="smeramadaye@outlook.com" userId="135878fb64a04678" providerId="LiveId" clId="{63852652-0072-C24E-ABC2-18EB5FC79F12}" dt="2020-06-10T09:46:50.965" v="236" actId="26606"/>
          <ac:picMkLst>
            <pc:docMk/>
            <pc:sldMk cId="367150870" sldId="259"/>
            <ac:picMk id="15" creationId="{D0102EB8-F3F8-457B-8F13-598EED0CF7A4}"/>
          </ac:picMkLst>
        </pc:picChg>
        <pc:picChg chg="add del mod">
          <ac:chgData name="smeramadaye@outlook.com" userId="135878fb64a04678" providerId="LiveId" clId="{63852652-0072-C24E-ABC2-18EB5FC79F12}" dt="2020-06-10T09:48:33.589" v="268" actId="26606"/>
          <ac:picMkLst>
            <pc:docMk/>
            <pc:sldMk cId="367150870" sldId="259"/>
            <ac:picMk id="20" creationId="{8347534A-6485-40E5-B16E-233C6D7D4F1C}"/>
          </ac:picMkLst>
        </pc:picChg>
        <pc:picChg chg="add del mod">
          <ac:chgData name="smeramadaye@outlook.com" userId="135878fb64a04678" providerId="LiveId" clId="{63852652-0072-C24E-ABC2-18EB5FC79F12}" dt="2020-06-10T09:49:49.166" v="276" actId="26606"/>
          <ac:picMkLst>
            <pc:docMk/>
            <pc:sldMk cId="367150870" sldId="259"/>
            <ac:picMk id="24" creationId="{73927570-0330-4D2A-9360-B5C36BED18E6}"/>
          </ac:picMkLst>
        </pc:picChg>
        <pc:picChg chg="add mod">
          <ac:chgData name="smeramadaye@outlook.com" userId="135878fb64a04678" providerId="LiveId" clId="{63852652-0072-C24E-ABC2-18EB5FC79F12}" dt="2020-06-10T10:24:34.771" v="592" actId="1076"/>
          <ac:picMkLst>
            <pc:docMk/>
            <pc:sldMk cId="367150870" sldId="259"/>
            <ac:picMk id="28" creationId="{4555F3C6-0E15-4ED1-8A6C-EA2715FA1F58}"/>
          </ac:picMkLst>
        </pc:picChg>
      </pc:sldChg>
      <pc:sldChg chg="addSp delSp modSp new mod modClrScheme chgLayout">
        <pc:chgData name="smeramadaye@outlook.com" userId="135878fb64a04678" providerId="LiveId" clId="{63852652-0072-C24E-ABC2-18EB5FC79F12}" dt="2020-06-10T11:35:07.045" v="1140"/>
        <pc:sldMkLst>
          <pc:docMk/>
          <pc:sldMk cId="3653241616" sldId="260"/>
        </pc:sldMkLst>
        <pc:spChg chg="mod ord">
          <ac:chgData name="smeramadaye@outlook.com" userId="135878fb64a04678" providerId="LiveId" clId="{63852652-0072-C24E-ABC2-18EB5FC79F12}" dt="2020-06-10T11:35:07.045" v="1140"/>
          <ac:spMkLst>
            <pc:docMk/>
            <pc:sldMk cId="3653241616" sldId="260"/>
            <ac:spMk id="2" creationId="{03AA5788-1EAA-0B4F-BB51-A54D5957A42B}"/>
          </ac:spMkLst>
        </pc:spChg>
        <pc:spChg chg="del mod ord">
          <ac:chgData name="smeramadaye@outlook.com" userId="135878fb64a04678" providerId="LiveId" clId="{63852652-0072-C24E-ABC2-18EB5FC79F12}" dt="2020-06-10T09:54:24.253" v="418" actId="700"/>
          <ac:spMkLst>
            <pc:docMk/>
            <pc:sldMk cId="3653241616" sldId="260"/>
            <ac:spMk id="3" creationId="{1E1B24E4-77F4-274B-A207-451E62E19766}"/>
          </ac:spMkLst>
        </pc:spChg>
        <pc:spChg chg="add mod ord">
          <ac:chgData name="smeramadaye@outlook.com" userId="135878fb64a04678" providerId="LiveId" clId="{63852652-0072-C24E-ABC2-18EB5FC79F12}" dt="2020-06-10T11:35:07.045" v="1140"/>
          <ac:spMkLst>
            <pc:docMk/>
            <pc:sldMk cId="3653241616" sldId="260"/>
            <ac:spMk id="4" creationId="{186269EC-C196-AF45-A98E-D842172CC15F}"/>
          </ac:spMkLst>
        </pc:spChg>
        <pc:spChg chg="add mod ord">
          <ac:chgData name="smeramadaye@outlook.com" userId="135878fb64a04678" providerId="LiveId" clId="{63852652-0072-C24E-ABC2-18EB5FC79F12}" dt="2020-06-10T11:35:07.045" v="1140"/>
          <ac:spMkLst>
            <pc:docMk/>
            <pc:sldMk cId="3653241616" sldId="260"/>
            <ac:spMk id="5" creationId="{A6A369D7-8478-4A4C-A8ED-C2844AE3A3A6}"/>
          </ac:spMkLst>
        </pc:spChg>
        <pc:spChg chg="add mod ord">
          <ac:chgData name="smeramadaye@outlook.com" userId="135878fb64a04678" providerId="LiveId" clId="{63852652-0072-C24E-ABC2-18EB5FC79F12}" dt="2020-06-10T11:35:07.045" v="1140"/>
          <ac:spMkLst>
            <pc:docMk/>
            <pc:sldMk cId="3653241616" sldId="260"/>
            <ac:spMk id="6" creationId="{F308333A-3040-E147-9CBA-461D46EA24BD}"/>
          </ac:spMkLst>
        </pc:spChg>
        <pc:spChg chg="add mod ord">
          <ac:chgData name="smeramadaye@outlook.com" userId="135878fb64a04678" providerId="LiveId" clId="{63852652-0072-C24E-ABC2-18EB5FC79F12}" dt="2020-06-10T11:35:07.045" v="1140"/>
          <ac:spMkLst>
            <pc:docMk/>
            <pc:sldMk cId="3653241616" sldId="260"/>
            <ac:spMk id="7" creationId="{1C9FE58C-0C93-1B46-B74D-EB3054AF8B60}"/>
          </ac:spMkLst>
        </pc:spChg>
        <pc:spChg chg="add mod">
          <ac:chgData name="smeramadaye@outlook.com" userId="135878fb64a04678" providerId="LiveId" clId="{63852652-0072-C24E-ABC2-18EB5FC79F12}" dt="2020-06-10T10:53:53.545" v="899" actId="20577"/>
          <ac:spMkLst>
            <pc:docMk/>
            <pc:sldMk cId="3653241616" sldId="260"/>
            <ac:spMk id="8" creationId="{16B75929-BA2F-DB4B-8257-A9E6A1AA1C7D}"/>
          </ac:spMkLst>
        </pc:spChg>
      </pc:sldChg>
      <pc:sldChg chg="addSp delSp modSp new modAnim">
        <pc:chgData name="smeramadaye@outlook.com" userId="135878fb64a04678" providerId="LiveId" clId="{63852652-0072-C24E-ABC2-18EB5FC79F12}" dt="2020-06-10T11:35:07.045" v="1140"/>
        <pc:sldMkLst>
          <pc:docMk/>
          <pc:sldMk cId="1582948625" sldId="261"/>
        </pc:sldMkLst>
        <pc:spChg chg="mod">
          <ac:chgData name="smeramadaye@outlook.com" userId="135878fb64a04678" providerId="LiveId" clId="{63852652-0072-C24E-ABC2-18EB5FC79F12}" dt="2020-06-10T11:35:07.045" v="1140"/>
          <ac:spMkLst>
            <pc:docMk/>
            <pc:sldMk cId="1582948625" sldId="261"/>
            <ac:spMk id="2" creationId="{BEC747EA-CCE5-1E46-B6CC-9C3BD3640259}"/>
          </ac:spMkLst>
        </pc:spChg>
        <pc:spChg chg="mod">
          <ac:chgData name="smeramadaye@outlook.com" userId="135878fb64a04678" providerId="LiveId" clId="{63852652-0072-C24E-ABC2-18EB5FC79F12}" dt="2020-06-10T11:35:07.045" v="1140"/>
          <ac:spMkLst>
            <pc:docMk/>
            <pc:sldMk cId="1582948625" sldId="261"/>
            <ac:spMk id="3" creationId="{64EF6791-593C-1049-92F6-C8A3181897E7}"/>
          </ac:spMkLst>
        </pc:spChg>
        <pc:graphicFrameChg chg="add del mod modGraphic">
          <ac:chgData name="smeramadaye@outlook.com" userId="135878fb64a04678" providerId="LiveId" clId="{63852652-0072-C24E-ABC2-18EB5FC79F12}" dt="2020-06-10T11:21:46.768" v="1058"/>
          <ac:graphicFrameMkLst>
            <pc:docMk/>
            <pc:sldMk cId="1582948625" sldId="261"/>
            <ac:graphicFrameMk id="4" creationId="{96482A20-55CE-7547-97E5-AD6CE843DF04}"/>
          </ac:graphicFrameMkLst>
        </pc:graphicFrameChg>
        <pc:graphicFrameChg chg="add del mod modGraphic">
          <ac:chgData name="smeramadaye@outlook.com" userId="135878fb64a04678" providerId="LiveId" clId="{63852652-0072-C24E-ABC2-18EB5FC79F12}" dt="2020-06-10T11:16:40.698" v="1032" actId="931"/>
          <ac:graphicFrameMkLst>
            <pc:docMk/>
            <pc:sldMk cId="1582948625" sldId="261"/>
            <ac:graphicFrameMk id="5" creationId="{F3CE8F5B-DAED-D74F-921C-157C057FBC38}"/>
          </ac:graphicFrameMkLst>
        </pc:graphicFrameChg>
        <pc:graphicFrameChg chg="add del mod modGraphic">
          <ac:chgData name="smeramadaye@outlook.com" userId="135878fb64a04678" providerId="LiveId" clId="{63852652-0072-C24E-ABC2-18EB5FC79F12}" dt="2020-06-10T11:17:39.053" v="1038" actId="931"/>
          <ac:graphicFrameMkLst>
            <pc:docMk/>
            <pc:sldMk cId="1582948625" sldId="261"/>
            <ac:graphicFrameMk id="6" creationId="{8BDCAC29-402F-304E-B466-7EB43375B856}"/>
          </ac:graphicFrameMkLst>
        </pc:graphicFrameChg>
      </pc:sldChg>
      <pc:sldChg chg="addSp delSp modSp new mod setBg modClrScheme modAnim delDesignElem chgLayout">
        <pc:chgData name="smeramadaye@outlook.com" userId="135878fb64a04678" providerId="LiveId" clId="{63852652-0072-C24E-ABC2-18EB5FC79F12}" dt="2020-06-10T11:35:07.045" v="1140"/>
        <pc:sldMkLst>
          <pc:docMk/>
          <pc:sldMk cId="1099944304" sldId="262"/>
        </pc:sldMkLst>
        <pc:spChg chg="mod ord">
          <ac:chgData name="smeramadaye@outlook.com" userId="135878fb64a04678" providerId="LiveId" clId="{63852652-0072-C24E-ABC2-18EB5FC79F12}" dt="2020-06-10T10:48:21.643" v="753" actId="700"/>
          <ac:spMkLst>
            <pc:docMk/>
            <pc:sldMk cId="1099944304" sldId="262"/>
            <ac:spMk id="2" creationId="{15B9FCB6-E07E-7D47-ABB3-CA0D5FCD8D76}"/>
          </ac:spMkLst>
        </pc:spChg>
        <pc:spChg chg="add del mod ord">
          <ac:chgData name="smeramadaye@outlook.com" userId="135878fb64a04678" providerId="LiveId" clId="{63852652-0072-C24E-ABC2-18EB5FC79F12}" dt="2020-06-10T10:23:01.002" v="582" actId="700"/>
          <ac:spMkLst>
            <pc:docMk/>
            <pc:sldMk cId="1099944304" sldId="262"/>
            <ac:spMk id="3" creationId="{DE40966F-2979-1249-904F-1392C0D826E6}"/>
          </ac:spMkLst>
        </pc:spChg>
        <pc:spChg chg="add del mod ord">
          <ac:chgData name="smeramadaye@outlook.com" userId="135878fb64a04678" providerId="LiveId" clId="{63852652-0072-C24E-ABC2-18EB5FC79F12}" dt="2020-06-10T10:48:21.643" v="753" actId="700"/>
          <ac:spMkLst>
            <pc:docMk/>
            <pc:sldMk cId="1099944304" sldId="262"/>
            <ac:spMk id="4" creationId="{CCD0C43E-0BE2-0840-81CC-737B8347CA5C}"/>
          </ac:spMkLst>
        </pc:spChg>
        <pc:spChg chg="add del mod ord">
          <ac:chgData name="smeramadaye@outlook.com" userId="135878fb64a04678" providerId="LiveId" clId="{63852652-0072-C24E-ABC2-18EB5FC79F12}" dt="2020-06-10T10:48:20.890" v="752" actId="700"/>
          <ac:spMkLst>
            <pc:docMk/>
            <pc:sldMk cId="1099944304" sldId="262"/>
            <ac:spMk id="7" creationId="{64A254BD-BD8F-7C4A-AE17-654B34F3B03A}"/>
          </ac:spMkLst>
        </pc:spChg>
        <pc:spChg chg="add del mod ord">
          <ac:chgData name="smeramadaye@outlook.com" userId="135878fb64a04678" providerId="LiveId" clId="{63852652-0072-C24E-ABC2-18EB5FC79F12}" dt="2020-06-10T10:48:20.427" v="751" actId="700"/>
          <ac:spMkLst>
            <pc:docMk/>
            <pc:sldMk cId="1099944304" sldId="262"/>
            <ac:spMk id="8" creationId="{890FD57C-0B72-EA43-A78E-3EB9847E0828}"/>
          </ac:spMkLst>
        </pc:spChg>
        <pc:spChg chg="add del">
          <ac:chgData name="smeramadaye@outlook.com" userId="135878fb64a04678" providerId="LiveId" clId="{63852652-0072-C24E-ABC2-18EB5FC79F12}" dt="2020-06-10T10:21:30.486" v="572" actId="26606"/>
          <ac:spMkLst>
            <pc:docMk/>
            <pc:sldMk cId="1099944304" sldId="262"/>
            <ac:spMk id="9" creationId="{DA381740-063A-41A4-836D-85D14980EEF0}"/>
          </ac:spMkLst>
        </pc:spChg>
        <pc:spChg chg="add del">
          <ac:chgData name="smeramadaye@outlook.com" userId="135878fb64a04678" providerId="LiveId" clId="{63852652-0072-C24E-ABC2-18EB5FC79F12}" dt="2020-06-10T10:24:05.008" v="589" actId="26606"/>
          <ac:spMkLst>
            <pc:docMk/>
            <pc:sldMk cId="1099944304" sldId="262"/>
            <ac:spMk id="10" creationId="{5683D043-25BB-4AC9-8130-641179672614}"/>
          </ac:spMkLst>
        </pc:spChg>
        <pc:spChg chg="add del">
          <ac:chgData name="smeramadaye@outlook.com" userId="135878fb64a04678" providerId="LiveId" clId="{63852652-0072-C24E-ABC2-18EB5FC79F12}" dt="2020-06-10T10:21:30.486" v="572" actId="26606"/>
          <ac:spMkLst>
            <pc:docMk/>
            <pc:sldMk cId="1099944304" sldId="262"/>
            <ac:spMk id="11" creationId="{5683D043-25BB-4AC9-8130-641179672614}"/>
          </ac:spMkLst>
        </pc:spChg>
        <pc:spChg chg="add del">
          <ac:chgData name="smeramadaye@outlook.com" userId="135878fb64a04678" providerId="LiveId" clId="{63852652-0072-C24E-ABC2-18EB5FC79F12}" dt="2020-06-10T10:24:05.008" v="589" actId="26606"/>
          <ac:spMkLst>
            <pc:docMk/>
            <pc:sldMk cId="1099944304" sldId="262"/>
            <ac:spMk id="12" creationId="{AA61CCAC-6875-474C-8E9E-F57ABF078C2B}"/>
          </ac:spMkLst>
        </pc:spChg>
        <pc:spChg chg="add del">
          <ac:chgData name="smeramadaye@outlook.com" userId="135878fb64a04678" providerId="LiveId" clId="{63852652-0072-C24E-ABC2-18EB5FC79F12}" dt="2020-06-10T10:21:30.486" v="572" actId="26606"/>
          <ac:spMkLst>
            <pc:docMk/>
            <pc:sldMk cId="1099944304" sldId="262"/>
            <ac:spMk id="13" creationId="{AA61CCAC-6875-474C-8E9E-F57ABF078C2B}"/>
          </ac:spMkLst>
        </pc:spChg>
        <pc:spChg chg="add del">
          <ac:chgData name="smeramadaye@outlook.com" userId="135878fb64a04678" providerId="LiveId" clId="{63852652-0072-C24E-ABC2-18EB5FC79F12}" dt="2020-06-10T10:24:17.720" v="590" actId="26606"/>
          <ac:spMkLst>
            <pc:docMk/>
            <pc:sldMk cId="1099944304" sldId="262"/>
            <ac:spMk id="17" creationId="{8A95209C-5275-4E15-8EA7-7F42980ABF2D}"/>
          </ac:spMkLst>
        </pc:spChg>
        <pc:spChg chg="add del">
          <ac:chgData name="smeramadaye@outlook.com" userId="135878fb64a04678" providerId="LiveId" clId="{63852652-0072-C24E-ABC2-18EB5FC79F12}" dt="2020-06-10T10:24:17.720" v="590" actId="26606"/>
          <ac:spMkLst>
            <pc:docMk/>
            <pc:sldMk cId="1099944304" sldId="262"/>
            <ac:spMk id="19" creationId="{4F2ED431-E304-4FF0-9F4E-032783C9D612}"/>
          </ac:spMkLst>
        </pc:spChg>
        <pc:spChg chg="add del">
          <ac:chgData name="smeramadaye@outlook.com" userId="135878fb64a04678" providerId="LiveId" clId="{63852652-0072-C24E-ABC2-18EB5FC79F12}" dt="2020-06-10T10:24:17.720" v="590" actId="26606"/>
          <ac:spMkLst>
            <pc:docMk/>
            <pc:sldMk cId="1099944304" sldId="262"/>
            <ac:spMk id="21" creationId="{4E87FCFB-2CCE-460D-B3DD-557C8BD1B94A}"/>
          </ac:spMkLst>
        </pc:spChg>
        <pc:spChg chg="add del">
          <ac:chgData name="smeramadaye@outlook.com" userId="135878fb64a04678" providerId="LiveId" clId="{63852652-0072-C24E-ABC2-18EB5FC79F12}" dt="2020-06-10T11:35:07.045" v="1140"/>
          <ac:spMkLst>
            <pc:docMk/>
            <pc:sldMk cId="1099944304" sldId="262"/>
            <ac:spMk id="26" creationId="{8A95209C-5275-4E15-8EA7-7F42980ABF2D}"/>
          </ac:spMkLst>
        </pc:spChg>
        <pc:spChg chg="add del">
          <ac:chgData name="smeramadaye@outlook.com" userId="135878fb64a04678" providerId="LiveId" clId="{63852652-0072-C24E-ABC2-18EB5FC79F12}" dt="2020-06-10T11:35:07.045" v="1140"/>
          <ac:spMkLst>
            <pc:docMk/>
            <pc:sldMk cId="1099944304" sldId="262"/>
            <ac:spMk id="28" creationId="{4F2ED431-E304-4FF0-9F4E-032783C9D612}"/>
          </ac:spMkLst>
        </pc:spChg>
        <pc:spChg chg="add del">
          <ac:chgData name="smeramadaye@outlook.com" userId="135878fb64a04678" providerId="LiveId" clId="{63852652-0072-C24E-ABC2-18EB5FC79F12}" dt="2020-06-10T11:35:07.045" v="1140"/>
          <ac:spMkLst>
            <pc:docMk/>
            <pc:sldMk cId="1099944304" sldId="262"/>
            <ac:spMk id="30" creationId="{4E87FCFB-2CCE-460D-B3DD-557C8BD1B94A}"/>
          </ac:spMkLst>
        </pc:spChg>
        <pc:picChg chg="add del mod">
          <ac:chgData name="smeramadaye@outlook.com" userId="135878fb64a04678" providerId="LiveId" clId="{63852652-0072-C24E-ABC2-18EB5FC79F12}" dt="2020-06-10T10:21:30.486" v="572" actId="26606"/>
          <ac:picMkLst>
            <pc:docMk/>
            <pc:sldMk cId="1099944304" sldId="262"/>
            <ac:picMk id="5" creationId="{0ABD2256-DFD3-4C03-8586-953B64B58368}"/>
          </ac:picMkLst>
        </pc:picChg>
        <pc:picChg chg="add mod">
          <ac:chgData name="smeramadaye@outlook.com" userId="135878fb64a04678" providerId="LiveId" clId="{63852652-0072-C24E-ABC2-18EB5FC79F12}" dt="2020-06-10T10:25:50.630" v="595"/>
          <ac:picMkLst>
            <pc:docMk/>
            <pc:sldMk cId="1099944304" sldId="262"/>
            <ac:picMk id="6" creationId="{15323EF0-14B2-4BE1-A04B-05B9865443EB}"/>
          </ac:picMkLst>
        </pc:picChg>
      </pc:sldChg>
      <pc:sldChg chg="addSp modSp new">
        <pc:chgData name="smeramadaye@outlook.com" userId="135878fb64a04678" providerId="LiveId" clId="{63852652-0072-C24E-ABC2-18EB5FC79F12}" dt="2020-06-10T11:35:07.045" v="1140"/>
        <pc:sldMkLst>
          <pc:docMk/>
          <pc:sldMk cId="13880918" sldId="263"/>
        </pc:sldMkLst>
        <pc:spChg chg="mod">
          <ac:chgData name="smeramadaye@outlook.com" userId="135878fb64a04678" providerId="LiveId" clId="{63852652-0072-C24E-ABC2-18EB5FC79F12}" dt="2020-06-10T11:35:07.045" v="1140"/>
          <ac:spMkLst>
            <pc:docMk/>
            <pc:sldMk cId="13880918" sldId="263"/>
            <ac:spMk id="2" creationId="{5F259E48-05C9-2947-AD9F-E8414FB895C3}"/>
          </ac:spMkLst>
        </pc:spChg>
        <pc:spChg chg="mod">
          <ac:chgData name="smeramadaye@outlook.com" userId="135878fb64a04678" providerId="LiveId" clId="{63852652-0072-C24E-ABC2-18EB5FC79F12}" dt="2020-06-10T11:35:07.045" v="1140"/>
          <ac:spMkLst>
            <pc:docMk/>
            <pc:sldMk cId="13880918" sldId="263"/>
            <ac:spMk id="3" creationId="{CC03F24C-4E35-3D4C-9501-4D9625724C49}"/>
          </ac:spMkLst>
        </pc:spChg>
        <pc:graphicFrameChg chg="add mod modGraphic">
          <ac:chgData name="smeramadaye@outlook.com" userId="135878fb64a04678" providerId="LiveId" clId="{63852652-0072-C24E-ABC2-18EB5FC79F12}" dt="2020-06-10T11:21:57.069" v="1061" actId="339"/>
          <ac:graphicFrameMkLst>
            <pc:docMk/>
            <pc:sldMk cId="13880918" sldId="263"/>
            <ac:graphicFrameMk id="4" creationId="{D6B6CCB5-BA1C-2544-82D1-9962ED15EEAF}"/>
          </ac:graphicFrameMkLst>
        </pc:graphicFrameChg>
      </pc:sldChg>
      <pc:sldChg chg="modSp new">
        <pc:chgData name="smeramadaye@outlook.com" userId="135878fb64a04678" providerId="LiveId" clId="{63852652-0072-C24E-ABC2-18EB5FC79F12}" dt="2020-06-10T11:35:07.045" v="1140"/>
        <pc:sldMkLst>
          <pc:docMk/>
          <pc:sldMk cId="1018597405" sldId="264"/>
        </pc:sldMkLst>
        <pc:spChg chg="mod">
          <ac:chgData name="smeramadaye@outlook.com" userId="135878fb64a04678" providerId="LiveId" clId="{63852652-0072-C24E-ABC2-18EB5FC79F12}" dt="2020-06-10T11:35:07.045" v="1140"/>
          <ac:spMkLst>
            <pc:docMk/>
            <pc:sldMk cId="1018597405" sldId="264"/>
            <ac:spMk id="2" creationId="{2495E818-0964-8D48-AA92-13734F362489}"/>
          </ac:spMkLst>
        </pc:spChg>
        <pc:spChg chg="mod">
          <ac:chgData name="smeramadaye@outlook.com" userId="135878fb64a04678" providerId="LiveId" clId="{63852652-0072-C24E-ABC2-18EB5FC79F12}" dt="2020-06-10T11:35:07.045" v="1140"/>
          <ac:spMkLst>
            <pc:docMk/>
            <pc:sldMk cId="1018597405" sldId="264"/>
            <ac:spMk id="3" creationId="{B72D508C-0582-1140-B517-D6E7833D0373}"/>
          </ac:spMkLst>
        </pc:spChg>
      </pc:sldChg>
      <pc:sldChg chg="addSp delSp modSp new mod modClrScheme modAnim chgLayout">
        <pc:chgData name="smeramadaye@outlook.com" userId="135878fb64a04678" providerId="LiveId" clId="{63852652-0072-C24E-ABC2-18EB5FC79F12}" dt="2020-06-10T11:35:07.045" v="1140"/>
        <pc:sldMkLst>
          <pc:docMk/>
          <pc:sldMk cId="15598472" sldId="265"/>
        </pc:sldMkLst>
        <pc:spChg chg="del mod ord">
          <ac:chgData name="smeramadaye@outlook.com" userId="135878fb64a04678" providerId="LiveId" clId="{63852652-0072-C24E-ABC2-18EB5FC79F12}" dt="2020-06-10T10:49:11.017" v="760" actId="700"/>
          <ac:spMkLst>
            <pc:docMk/>
            <pc:sldMk cId="15598472" sldId="265"/>
            <ac:spMk id="2" creationId="{B05746FA-75E2-F54C-B4F7-58B1209BEEA6}"/>
          </ac:spMkLst>
        </pc:spChg>
        <pc:spChg chg="del mod ord">
          <ac:chgData name="smeramadaye@outlook.com" userId="135878fb64a04678" providerId="LiveId" clId="{63852652-0072-C24E-ABC2-18EB5FC79F12}" dt="2020-06-10T10:49:11.017" v="760" actId="700"/>
          <ac:spMkLst>
            <pc:docMk/>
            <pc:sldMk cId="15598472" sldId="265"/>
            <ac:spMk id="3" creationId="{00AC12A2-B6D2-A247-93CD-241966F9A45A}"/>
          </ac:spMkLst>
        </pc:spChg>
        <pc:spChg chg="del mod ord">
          <ac:chgData name="smeramadaye@outlook.com" userId="135878fb64a04678" providerId="LiveId" clId="{63852652-0072-C24E-ABC2-18EB5FC79F12}" dt="2020-06-10T10:49:11.017" v="760" actId="700"/>
          <ac:spMkLst>
            <pc:docMk/>
            <pc:sldMk cId="15598472" sldId="265"/>
            <ac:spMk id="4" creationId="{64272A6C-DBFD-A44C-860B-D555805AA656}"/>
          </ac:spMkLst>
        </pc:spChg>
        <pc:spChg chg="del">
          <ac:chgData name="smeramadaye@outlook.com" userId="135878fb64a04678" providerId="LiveId" clId="{63852652-0072-C24E-ABC2-18EB5FC79F12}" dt="2020-06-10T10:49:11.017" v="760" actId="700"/>
          <ac:spMkLst>
            <pc:docMk/>
            <pc:sldMk cId="15598472" sldId="265"/>
            <ac:spMk id="5" creationId="{2D00AD28-6CFF-1945-8159-C6946202B1DF}"/>
          </ac:spMkLst>
        </pc:spChg>
        <pc:spChg chg="del">
          <ac:chgData name="smeramadaye@outlook.com" userId="135878fb64a04678" providerId="LiveId" clId="{63852652-0072-C24E-ABC2-18EB5FC79F12}" dt="2020-06-10T10:49:11.017" v="760" actId="700"/>
          <ac:spMkLst>
            <pc:docMk/>
            <pc:sldMk cId="15598472" sldId="265"/>
            <ac:spMk id="6" creationId="{12754B92-8BF7-F249-B51A-AB3ED7E89FC6}"/>
          </ac:spMkLst>
        </pc:spChg>
        <pc:spChg chg="add del mod ord">
          <ac:chgData name="smeramadaye@outlook.com" userId="135878fb64a04678" providerId="LiveId" clId="{63852652-0072-C24E-ABC2-18EB5FC79F12}" dt="2020-06-10T11:11:44.986" v="980" actId="700"/>
          <ac:spMkLst>
            <pc:docMk/>
            <pc:sldMk cId="15598472" sldId="265"/>
            <ac:spMk id="7" creationId="{DFD3D9F9-733E-1045-B788-257E5C8DB604}"/>
          </ac:spMkLst>
        </pc:spChg>
        <pc:spChg chg="add del mod ord">
          <ac:chgData name="smeramadaye@outlook.com" userId="135878fb64a04678" providerId="LiveId" clId="{63852652-0072-C24E-ABC2-18EB5FC79F12}" dt="2020-06-10T11:11:44.986" v="980" actId="700"/>
          <ac:spMkLst>
            <pc:docMk/>
            <pc:sldMk cId="15598472" sldId="265"/>
            <ac:spMk id="8" creationId="{8727E1CD-F44F-D64F-AC5C-312BC4CF61F1}"/>
          </ac:spMkLst>
        </pc:spChg>
        <pc:spChg chg="add mod ord">
          <ac:chgData name="smeramadaye@outlook.com" userId="135878fb64a04678" providerId="LiveId" clId="{63852652-0072-C24E-ABC2-18EB5FC79F12}" dt="2020-06-10T11:35:07.045" v="1140"/>
          <ac:spMkLst>
            <pc:docMk/>
            <pc:sldMk cId="15598472" sldId="265"/>
            <ac:spMk id="9" creationId="{AFC8D909-4FEC-874E-BAD6-BC8655E85EC4}"/>
          </ac:spMkLst>
        </pc:spChg>
        <pc:spChg chg="add mod ord">
          <ac:chgData name="smeramadaye@outlook.com" userId="135878fb64a04678" providerId="LiveId" clId="{63852652-0072-C24E-ABC2-18EB5FC79F12}" dt="2020-06-10T11:35:07.045" v="1140"/>
          <ac:spMkLst>
            <pc:docMk/>
            <pc:sldMk cId="15598472" sldId="265"/>
            <ac:spMk id="10" creationId="{D2ABC856-9940-EB46-A70D-614A6465056B}"/>
          </ac:spMkLst>
        </pc:spChg>
        <pc:spChg chg="add del mod ord">
          <ac:chgData name="smeramadaye@outlook.com" userId="135878fb64a04678" providerId="LiveId" clId="{63852652-0072-C24E-ABC2-18EB5FC79F12}" dt="2020-06-10T11:19:18.337" v="1039" actId="931"/>
          <ac:spMkLst>
            <pc:docMk/>
            <pc:sldMk cId="15598472" sldId="265"/>
            <ac:spMk id="11" creationId="{EB91ED60-4FB7-A040-A0F7-F8E6E0B2508D}"/>
          </ac:spMkLst>
        </pc:spChg>
        <pc:graphicFrameChg chg="add mod modGraphic">
          <ac:chgData name="smeramadaye@outlook.com" userId="135878fb64a04678" providerId="LiveId" clId="{63852652-0072-C24E-ABC2-18EB5FC79F12}" dt="2020-06-10T11:19:37.810" v="1044" actId="339"/>
          <ac:graphicFrameMkLst>
            <pc:docMk/>
            <pc:sldMk cId="15598472" sldId="265"/>
            <ac:graphicFrameMk id="12" creationId="{5BB72D0E-5434-DC43-9D0B-834A738D5D2C}"/>
          </ac:graphicFrameMkLst>
        </pc:graphicFrameChg>
        <pc:graphicFrameChg chg="add del mod modGraphic">
          <ac:chgData name="smeramadaye@outlook.com" userId="135878fb64a04678" providerId="LiveId" clId="{63852652-0072-C24E-ABC2-18EB5FC79F12}" dt="2020-06-10T11:20:38.805" v="1055"/>
          <ac:graphicFrameMkLst>
            <pc:docMk/>
            <pc:sldMk cId="15598472" sldId="265"/>
            <ac:graphicFrameMk id="13" creationId="{B0B3DED3-9455-4D4D-BC90-5FC02A1073FA}"/>
          </ac:graphicFrameMkLst>
        </pc:graphicFrameChg>
      </pc:sldChg>
      <pc:sldChg chg="addSp delSp modSp new mod modMedia setBg modClrScheme delAnim modAnim addCm modCm chgLayout">
        <pc:chgData name="smeramadaye@outlook.com" userId="135878fb64a04678" providerId="LiveId" clId="{63852652-0072-C24E-ABC2-18EB5FC79F12}" dt="2020-06-10T12:46:24.779" v="1455"/>
        <pc:sldMkLst>
          <pc:docMk/>
          <pc:sldMk cId="1608488137" sldId="266"/>
        </pc:sldMkLst>
        <pc:spChg chg="del mod ord">
          <ac:chgData name="smeramadaye@outlook.com" userId="135878fb64a04678" providerId="LiveId" clId="{63852652-0072-C24E-ABC2-18EB5FC79F12}" dt="2020-06-10T11:25:13.907" v="1063" actId="700"/>
          <ac:spMkLst>
            <pc:docMk/>
            <pc:sldMk cId="1608488137" sldId="266"/>
            <ac:spMk id="2" creationId="{293802F3-2895-694D-9E33-95B214A5A88F}"/>
          </ac:spMkLst>
        </pc:spChg>
        <pc:spChg chg="del">
          <ac:chgData name="smeramadaye@outlook.com" userId="135878fb64a04678" providerId="LiveId" clId="{63852652-0072-C24E-ABC2-18EB5FC79F12}" dt="2020-06-10T11:25:13.907" v="1063" actId="700"/>
          <ac:spMkLst>
            <pc:docMk/>
            <pc:sldMk cId="1608488137" sldId="266"/>
            <ac:spMk id="3" creationId="{85F9408F-82A9-1746-AF02-FC7A97451DD8}"/>
          </ac:spMkLst>
        </pc:spChg>
        <pc:spChg chg="add mod ord">
          <ac:chgData name="smeramadaye@outlook.com" userId="135878fb64a04678" providerId="LiveId" clId="{63852652-0072-C24E-ABC2-18EB5FC79F12}" dt="2020-06-10T12:41:21.806" v="1453" actId="2711"/>
          <ac:spMkLst>
            <pc:docMk/>
            <pc:sldMk cId="1608488137" sldId="266"/>
            <ac:spMk id="4" creationId="{B72EF366-6378-3149-8AAF-2A11913CDEF5}"/>
          </ac:spMkLst>
        </pc:spChg>
        <pc:spChg chg="add del">
          <ac:chgData name="smeramadaye@outlook.com" userId="135878fb64a04678" providerId="LiveId" clId="{63852652-0072-C24E-ABC2-18EB5FC79F12}" dt="2020-06-10T12:34:56.709" v="1355" actId="26606"/>
          <ac:spMkLst>
            <pc:docMk/>
            <pc:sldMk cId="1608488137" sldId="266"/>
            <ac:spMk id="19" creationId="{DA381740-063A-41A4-836D-85D14980EEF0}"/>
          </ac:spMkLst>
        </pc:spChg>
        <pc:spChg chg="add del">
          <ac:chgData name="smeramadaye@outlook.com" userId="135878fb64a04678" providerId="LiveId" clId="{63852652-0072-C24E-ABC2-18EB5FC79F12}" dt="2020-06-10T12:34:56.709" v="1355" actId="26606"/>
          <ac:spMkLst>
            <pc:docMk/>
            <pc:sldMk cId="1608488137" sldId="266"/>
            <ac:spMk id="21" creationId="{5683D043-25BB-4AC9-8130-641179672614}"/>
          </ac:spMkLst>
        </pc:spChg>
        <pc:spChg chg="add del">
          <ac:chgData name="smeramadaye@outlook.com" userId="135878fb64a04678" providerId="LiveId" clId="{63852652-0072-C24E-ABC2-18EB5FC79F12}" dt="2020-06-10T12:34:56.709" v="1355" actId="26606"/>
          <ac:spMkLst>
            <pc:docMk/>
            <pc:sldMk cId="1608488137" sldId="266"/>
            <ac:spMk id="22" creationId="{AA61CCAC-6875-474C-8E9E-F57ABF078C2B}"/>
          </ac:spMkLst>
        </pc:spChg>
        <pc:spChg chg="add del">
          <ac:chgData name="smeramadaye@outlook.com" userId="135878fb64a04678" providerId="LiveId" clId="{63852652-0072-C24E-ABC2-18EB5FC79F12}" dt="2020-06-10T12:40:45.894" v="1430" actId="26606"/>
          <ac:spMkLst>
            <pc:docMk/>
            <pc:sldMk cId="1608488137" sldId="266"/>
            <ac:spMk id="23" creationId="{DA381740-063A-41A4-836D-85D14980EEF0}"/>
          </ac:spMkLst>
        </pc:spChg>
        <pc:spChg chg="add del">
          <ac:chgData name="smeramadaye@outlook.com" userId="135878fb64a04678" providerId="LiveId" clId="{63852652-0072-C24E-ABC2-18EB5FC79F12}" dt="2020-06-10T12:40:45.894" v="1430" actId="26606"/>
          <ac:spMkLst>
            <pc:docMk/>
            <pc:sldMk cId="1608488137" sldId="266"/>
            <ac:spMk id="25" creationId="{5683D043-25BB-4AC9-8130-641179672614}"/>
          </ac:spMkLst>
        </pc:spChg>
        <pc:spChg chg="add del">
          <ac:chgData name="smeramadaye@outlook.com" userId="135878fb64a04678" providerId="LiveId" clId="{63852652-0072-C24E-ABC2-18EB5FC79F12}" dt="2020-06-10T12:40:45.894" v="1430" actId="26606"/>
          <ac:spMkLst>
            <pc:docMk/>
            <pc:sldMk cId="1608488137" sldId="266"/>
            <ac:spMk id="26" creationId="{AA61CCAC-6875-474C-8E9E-F57ABF078C2B}"/>
          </ac:spMkLst>
        </pc:spChg>
        <pc:graphicFrameChg chg="add del mod modGraphic">
          <ac:chgData name="smeramadaye@outlook.com" userId="135878fb64a04678" providerId="LiveId" clId="{63852652-0072-C24E-ABC2-18EB5FC79F12}" dt="2020-06-10T11:36:14.916" v="1152"/>
          <ac:graphicFrameMkLst>
            <pc:docMk/>
            <pc:sldMk cId="1608488137" sldId="266"/>
            <ac:graphicFrameMk id="5" creationId="{1EE6F793-9E85-CE4D-A1D4-CF00481E067C}"/>
          </ac:graphicFrameMkLst>
        </pc:graphicFrameChg>
        <pc:graphicFrameChg chg="add del mod modGraphic">
          <ac:chgData name="smeramadaye@outlook.com" userId="135878fb64a04678" providerId="LiveId" clId="{63852652-0072-C24E-ABC2-18EB5FC79F12}" dt="2020-06-10T11:28:54.398" v="1100"/>
          <ac:graphicFrameMkLst>
            <pc:docMk/>
            <pc:sldMk cId="1608488137" sldId="266"/>
            <ac:graphicFrameMk id="6" creationId="{DE21D3B7-7B84-0F49-B373-6756DF87A438}"/>
          </ac:graphicFrameMkLst>
        </pc:graphicFrameChg>
        <pc:graphicFrameChg chg="add del mod modGraphic">
          <ac:chgData name="smeramadaye@outlook.com" userId="135878fb64a04678" providerId="LiveId" clId="{63852652-0072-C24E-ABC2-18EB5FC79F12}" dt="2020-06-10T11:30:03.959" v="1106"/>
          <ac:graphicFrameMkLst>
            <pc:docMk/>
            <pc:sldMk cId="1608488137" sldId="266"/>
            <ac:graphicFrameMk id="7" creationId="{D1D022EC-B8FA-7140-9063-54D7E9954723}"/>
          </ac:graphicFrameMkLst>
        </pc:graphicFrameChg>
        <pc:graphicFrameChg chg="add del mod">
          <ac:chgData name="smeramadaye@outlook.com" userId="135878fb64a04678" providerId="LiveId" clId="{63852652-0072-C24E-ABC2-18EB5FC79F12}" dt="2020-06-10T11:30:53.814" v="1112"/>
          <ac:graphicFrameMkLst>
            <pc:docMk/>
            <pc:sldMk cId="1608488137" sldId="266"/>
            <ac:graphicFrameMk id="8" creationId="{4F345269-78B7-A74A-A962-BF2754193F38}"/>
          </ac:graphicFrameMkLst>
        </pc:graphicFrameChg>
        <pc:graphicFrameChg chg="add del mod">
          <ac:chgData name="smeramadaye@outlook.com" userId="135878fb64a04678" providerId="LiveId" clId="{63852652-0072-C24E-ABC2-18EB5FC79F12}" dt="2020-06-10T11:30:51.797" v="1111"/>
          <ac:graphicFrameMkLst>
            <pc:docMk/>
            <pc:sldMk cId="1608488137" sldId="266"/>
            <ac:graphicFrameMk id="9" creationId="{C58A4A9A-82DB-D049-A73F-B909126E4C4C}"/>
          </ac:graphicFrameMkLst>
        </pc:graphicFrameChg>
        <pc:graphicFrameChg chg="add del mod modGraphic">
          <ac:chgData name="smeramadaye@outlook.com" userId="135878fb64a04678" providerId="LiveId" clId="{63852652-0072-C24E-ABC2-18EB5FC79F12}" dt="2020-06-10T11:34:14.869" v="1124"/>
          <ac:graphicFrameMkLst>
            <pc:docMk/>
            <pc:sldMk cId="1608488137" sldId="266"/>
            <ac:graphicFrameMk id="10" creationId="{C19DA322-A80A-D042-A097-2D46C36283D4}"/>
          </ac:graphicFrameMkLst>
        </pc:graphicFrameChg>
        <pc:graphicFrameChg chg="add del mod">
          <ac:chgData name="smeramadaye@outlook.com" userId="135878fb64a04678" providerId="LiveId" clId="{63852652-0072-C24E-ABC2-18EB5FC79F12}" dt="2020-06-10T11:34:12.845" v="1123"/>
          <ac:graphicFrameMkLst>
            <pc:docMk/>
            <pc:sldMk cId="1608488137" sldId="266"/>
            <ac:graphicFrameMk id="11" creationId="{0D0ED0C1-1F77-F347-A2B3-A5C218FBF81D}"/>
          </ac:graphicFrameMkLst>
        </pc:graphicFrameChg>
        <pc:graphicFrameChg chg="add del mod modGraphic">
          <ac:chgData name="smeramadaye@outlook.com" userId="135878fb64a04678" providerId="LiveId" clId="{63852652-0072-C24E-ABC2-18EB5FC79F12}" dt="2020-06-10T11:35:07.616" v="1142" actId="931"/>
          <ac:graphicFrameMkLst>
            <pc:docMk/>
            <pc:sldMk cId="1608488137" sldId="266"/>
            <ac:graphicFrameMk id="12" creationId="{A2A3179E-ED7F-A949-A4EA-AB40C12F27C1}"/>
          </ac:graphicFrameMkLst>
        </pc:graphicFrameChg>
        <pc:graphicFrameChg chg="add del mod">
          <ac:chgData name="smeramadaye@outlook.com" userId="135878fb64a04678" providerId="LiveId" clId="{63852652-0072-C24E-ABC2-18EB5FC79F12}" dt="2020-06-10T11:35:43.883" v="1149"/>
          <ac:graphicFrameMkLst>
            <pc:docMk/>
            <pc:sldMk cId="1608488137" sldId="266"/>
            <ac:graphicFrameMk id="13" creationId="{94F2C0EF-4588-2947-BD39-F46DE9FA8141}"/>
          </ac:graphicFrameMkLst>
        </pc:graphicFrameChg>
        <pc:graphicFrameChg chg="add del mod">
          <ac:chgData name="smeramadaye@outlook.com" userId="135878fb64a04678" providerId="LiveId" clId="{63852652-0072-C24E-ABC2-18EB5FC79F12}" dt="2020-06-10T11:35:40.262" v="1147"/>
          <ac:graphicFrameMkLst>
            <pc:docMk/>
            <pc:sldMk cId="1608488137" sldId="266"/>
            <ac:graphicFrameMk id="14" creationId="{C3684B5C-57CC-8342-8A77-0CEB4F589A84}"/>
          </ac:graphicFrameMkLst>
        </pc:graphicFrameChg>
        <pc:graphicFrameChg chg="add del mod">
          <ac:chgData name="smeramadaye@outlook.com" userId="135878fb64a04678" providerId="LiveId" clId="{63852652-0072-C24E-ABC2-18EB5FC79F12}" dt="2020-06-10T11:36:47.071" v="1162"/>
          <ac:graphicFrameMkLst>
            <pc:docMk/>
            <pc:sldMk cId="1608488137" sldId="266"/>
            <ac:graphicFrameMk id="15" creationId="{7B397B9E-80D5-1544-8C15-2F4AA50E3B3F}"/>
          </ac:graphicFrameMkLst>
        </pc:graphicFrameChg>
        <pc:graphicFrameChg chg="add del mod modGraphic">
          <ac:chgData name="smeramadaye@outlook.com" userId="135878fb64a04678" providerId="LiveId" clId="{63852652-0072-C24E-ABC2-18EB5FC79F12}" dt="2020-06-10T12:32:36.282" v="1218"/>
          <ac:graphicFrameMkLst>
            <pc:docMk/>
            <pc:sldMk cId="1608488137" sldId="266"/>
            <ac:graphicFrameMk id="16" creationId="{B98AFADA-D8DC-A04E-A163-474A5B33B97E}"/>
          </ac:graphicFrameMkLst>
        </pc:graphicFrameChg>
        <pc:graphicFrameChg chg="add del mod modGraphic">
          <ac:chgData name="smeramadaye@outlook.com" userId="135878fb64a04678" providerId="LiveId" clId="{63852652-0072-C24E-ABC2-18EB5FC79F12}" dt="2020-06-10T11:38:54.239" v="1185"/>
          <ac:graphicFrameMkLst>
            <pc:docMk/>
            <pc:sldMk cId="1608488137" sldId="266"/>
            <ac:graphicFrameMk id="17" creationId="{730B30B9-3D8B-5E4F-B2FB-853375F1BF9C}"/>
          </ac:graphicFrameMkLst>
        </pc:graphicFrameChg>
        <pc:graphicFrameChg chg="add del mod">
          <ac:chgData name="smeramadaye@outlook.com" userId="135878fb64a04678" providerId="LiveId" clId="{63852652-0072-C24E-ABC2-18EB5FC79F12}" dt="2020-06-10T12:32:43.305" v="1219"/>
          <ac:graphicFrameMkLst>
            <pc:docMk/>
            <pc:sldMk cId="1608488137" sldId="266"/>
            <ac:graphicFrameMk id="18" creationId="{B2DFA3F8-BC97-E942-A08E-A50C0082242A}"/>
          </ac:graphicFrameMkLst>
        </pc:graphicFrameChg>
        <pc:picChg chg="add del">
          <ac:chgData name="smeramadaye@outlook.com" userId="135878fb64a04678" providerId="LiveId" clId="{63852652-0072-C24E-ABC2-18EB5FC79F12}" dt="2020-06-10T12:34:56.709" v="1355" actId="26606"/>
          <ac:picMkLst>
            <pc:docMk/>
            <pc:sldMk cId="1608488137" sldId="266"/>
            <ac:picMk id="20" creationId="{4F9F1A44-B503-4AE8-A062-EE9E77E2C319}"/>
          </ac:picMkLst>
        </pc:picChg>
        <pc:picChg chg="add del mod">
          <ac:chgData name="smeramadaye@outlook.com" userId="135878fb64a04678" providerId="LiveId" clId="{63852652-0072-C24E-ABC2-18EB5FC79F12}" dt="2020-06-10T12:40:45.894" v="1430" actId="26606"/>
          <ac:picMkLst>
            <pc:docMk/>
            <pc:sldMk cId="1608488137" sldId="266"/>
            <ac:picMk id="24" creationId="{B10E00FC-B31F-44C6-B63B-26575639ABE8}"/>
          </ac:picMkLst>
        </pc:picChg>
      </pc:sldChg>
      <pc:sldChg chg="addSp delSp modSp new mod modClrScheme modAnim chgLayout">
        <pc:chgData name="smeramadaye@outlook.com" userId="135878fb64a04678" providerId="LiveId" clId="{63852652-0072-C24E-ABC2-18EB5FC79F12}" dt="2020-06-10T11:48:25.358" v="1215" actId="1076"/>
        <pc:sldMkLst>
          <pc:docMk/>
          <pc:sldMk cId="137011577" sldId="267"/>
        </pc:sldMkLst>
        <pc:spChg chg="del">
          <ac:chgData name="smeramadaye@outlook.com" userId="135878fb64a04678" providerId="LiveId" clId="{63852652-0072-C24E-ABC2-18EB5FC79F12}" dt="2020-06-10T11:43:03.241" v="1189" actId="700"/>
          <ac:spMkLst>
            <pc:docMk/>
            <pc:sldMk cId="137011577" sldId="267"/>
            <ac:spMk id="2" creationId="{0AFA63FF-D558-2949-BF13-39B1162AD366}"/>
          </ac:spMkLst>
        </pc:spChg>
        <pc:graphicFrameChg chg="add mod modGraphic">
          <ac:chgData name="smeramadaye@outlook.com" userId="135878fb64a04678" providerId="LiveId" clId="{63852652-0072-C24E-ABC2-18EB5FC79F12}" dt="2020-06-10T11:48:09.908" v="1210" actId="339"/>
          <ac:graphicFrameMkLst>
            <pc:docMk/>
            <pc:sldMk cId="137011577" sldId="267"/>
            <ac:graphicFrameMk id="3" creationId="{982C141F-06E7-EF4C-A74B-906242125836}"/>
          </ac:graphicFrameMkLst>
        </pc:graphicFrameChg>
        <pc:graphicFrameChg chg="add mod">
          <ac:chgData name="smeramadaye@outlook.com" userId="135878fb64a04678" providerId="LiveId" clId="{63852652-0072-C24E-ABC2-18EB5FC79F12}" dt="2020-06-10T11:48:00.586" v="1208" actId="1076"/>
          <ac:graphicFrameMkLst>
            <pc:docMk/>
            <pc:sldMk cId="137011577" sldId="267"/>
            <ac:graphicFrameMk id="4" creationId="{3A3AE5F6-14E6-8A41-B1D9-B0E7F4D0C2E4}"/>
          </ac:graphicFrameMkLst>
        </pc:graphicFrameChg>
        <pc:graphicFrameChg chg="add mod modGraphic">
          <ac:chgData name="smeramadaye@outlook.com" userId="135878fb64a04678" providerId="LiveId" clId="{63852652-0072-C24E-ABC2-18EB5FC79F12}" dt="2020-06-10T11:48:12.215" v="1211" actId="339"/>
          <ac:graphicFrameMkLst>
            <pc:docMk/>
            <pc:sldMk cId="137011577" sldId="267"/>
            <ac:graphicFrameMk id="5" creationId="{856B68FF-FADA-F140-92AA-15AECC1B8C1B}"/>
          </ac:graphicFrameMkLst>
        </pc:graphicFrameChg>
        <pc:graphicFrameChg chg="add mod modGraphic">
          <ac:chgData name="smeramadaye@outlook.com" userId="135878fb64a04678" providerId="LiveId" clId="{63852652-0072-C24E-ABC2-18EB5FC79F12}" dt="2020-06-10T11:48:16.714" v="1212" actId="339"/>
          <ac:graphicFrameMkLst>
            <pc:docMk/>
            <pc:sldMk cId="137011577" sldId="267"/>
            <ac:graphicFrameMk id="6" creationId="{CD88AD7C-CFAB-3041-B2EE-F8D3F4B0F557}"/>
          </ac:graphicFrameMkLst>
        </pc:graphicFrameChg>
        <pc:graphicFrameChg chg="add mod">
          <ac:chgData name="smeramadaye@outlook.com" userId="135878fb64a04678" providerId="LiveId" clId="{63852652-0072-C24E-ABC2-18EB5FC79F12}" dt="2020-06-10T11:47:49.483" v="1205" actId="1076"/>
          <ac:graphicFrameMkLst>
            <pc:docMk/>
            <pc:sldMk cId="137011577" sldId="267"/>
            <ac:graphicFrameMk id="7" creationId="{63D6ACD5-8F83-D24A-8213-0EF9CCD90C59}"/>
          </ac:graphicFrameMkLst>
        </pc:graphicFrameChg>
        <pc:graphicFrameChg chg="add del mod">
          <ac:chgData name="smeramadaye@outlook.com" userId="135878fb64a04678" providerId="LiveId" clId="{63852652-0072-C24E-ABC2-18EB5FC79F12}" dt="2020-06-10T11:47:47.555" v="1204"/>
          <ac:graphicFrameMkLst>
            <pc:docMk/>
            <pc:sldMk cId="137011577" sldId="267"/>
            <ac:graphicFrameMk id="8" creationId="{D10EFE0D-AEE7-354C-885B-BC4A77A32D28}"/>
          </ac:graphicFrameMkLst>
        </pc:graphicFrameChg>
        <pc:graphicFrameChg chg="add mod">
          <ac:chgData name="smeramadaye@outlook.com" userId="135878fb64a04678" providerId="LiveId" clId="{63852652-0072-C24E-ABC2-18EB5FC79F12}" dt="2020-06-10T11:47:44.666" v="1202" actId="1076"/>
          <ac:graphicFrameMkLst>
            <pc:docMk/>
            <pc:sldMk cId="137011577" sldId="267"/>
            <ac:graphicFrameMk id="9" creationId="{D25303CD-8F20-0445-B3D9-00C9CCBA7670}"/>
          </ac:graphicFrameMkLst>
        </pc:graphicFrameChg>
        <pc:graphicFrameChg chg="add mod">
          <ac:chgData name="smeramadaye@outlook.com" userId="135878fb64a04678" providerId="LiveId" clId="{63852652-0072-C24E-ABC2-18EB5FC79F12}" dt="2020-06-10T11:47:42.394" v="1201" actId="1076"/>
          <ac:graphicFrameMkLst>
            <pc:docMk/>
            <pc:sldMk cId="137011577" sldId="267"/>
            <ac:graphicFrameMk id="10" creationId="{8BA504F3-AB2E-194A-A9EE-BA75E13AD48D}"/>
          </ac:graphicFrameMkLst>
        </pc:graphicFrameChg>
        <pc:graphicFrameChg chg="add del mod">
          <ac:chgData name="smeramadaye@outlook.com" userId="135878fb64a04678" providerId="LiveId" clId="{63852652-0072-C24E-ABC2-18EB5FC79F12}" dt="2020-06-10T11:48:25.358" v="1215" actId="1076"/>
          <ac:graphicFrameMkLst>
            <pc:docMk/>
            <pc:sldMk cId="137011577" sldId="267"/>
            <ac:graphicFrameMk id="11" creationId="{4CDD5237-C6AE-8946-BD8B-E5169D72E5FD}"/>
          </ac:graphicFrameMkLst>
        </pc:graphicFrameChg>
        <pc:graphicFrameChg chg="add del mod">
          <ac:chgData name="smeramadaye@outlook.com" userId="135878fb64a04678" providerId="LiveId" clId="{63852652-0072-C24E-ABC2-18EB5FC79F12}" dt="2020-06-10T11:47:34.890" v="1199" actId="1076"/>
          <ac:graphicFrameMkLst>
            <pc:docMk/>
            <pc:sldMk cId="137011577" sldId="267"/>
            <ac:graphicFrameMk id="12" creationId="{D8E7CDCB-E3B2-A047-826A-2F8266F2777C}"/>
          </ac:graphicFrameMkLst>
        </pc:graphicFrameChg>
      </pc:sldChg>
    </pc:docChg>
  </pc:docChgLst>
  <pc:docChgLst>
    <pc:chgData name="Edward Carpenter (Student)" userId="S::edward.carpenter@bedmod.co.uk::1c7af3d0-e679-4d11-bb6e-1f1cc5083a27" providerId="AD" clId="Web-{317413DE-63B9-434F-9E98-14C6A348566B}"/>
    <pc:docChg chg="modSld">
      <pc:chgData name="Edward Carpenter (Student)" userId="S::edward.carpenter@bedmod.co.uk::1c7af3d0-e679-4d11-bb6e-1f1cc5083a27" providerId="AD" clId="Web-{317413DE-63B9-434F-9E98-14C6A348566B}" dt="2020-06-12T19:15:04.834" v="899" actId="20577"/>
      <pc:docMkLst>
        <pc:docMk/>
      </pc:docMkLst>
      <pc:sldChg chg="modSp">
        <pc:chgData name="Edward Carpenter (Student)" userId="S::edward.carpenter@bedmod.co.uk::1c7af3d0-e679-4d11-bb6e-1f1cc5083a27" providerId="AD" clId="Web-{317413DE-63B9-434F-9E98-14C6A348566B}" dt="2020-06-12T19:15:03.412" v="897" actId="20577"/>
        <pc:sldMkLst>
          <pc:docMk/>
          <pc:sldMk cId="2661524198" sldId="257"/>
        </pc:sldMkLst>
        <pc:spChg chg="mod">
          <ac:chgData name="Edward Carpenter (Student)" userId="S::edward.carpenter@bedmod.co.uk::1c7af3d0-e679-4d11-bb6e-1f1cc5083a27" providerId="AD" clId="Web-{317413DE-63B9-434F-9E98-14C6A348566B}" dt="2020-06-12T19:15:03.412" v="897" actId="20577"/>
          <ac:spMkLst>
            <pc:docMk/>
            <pc:sldMk cId="2661524198" sldId="257"/>
            <ac:spMk id="21" creationId="{C016F5EE-35C7-BD48-AEFF-FAFBFC1130FE}"/>
          </ac:spMkLst>
        </pc:spChg>
      </pc:sldChg>
      <pc:sldChg chg="modSp">
        <pc:chgData name="Edward Carpenter (Student)" userId="S::edward.carpenter@bedmod.co.uk::1c7af3d0-e679-4d11-bb6e-1f1cc5083a27" providerId="AD" clId="Web-{317413DE-63B9-434F-9E98-14C6A348566B}" dt="2020-06-12T19:12:08.520" v="698" actId="20577"/>
        <pc:sldMkLst>
          <pc:docMk/>
          <pc:sldMk cId="3653241616" sldId="260"/>
        </pc:sldMkLst>
        <pc:spChg chg="mod">
          <ac:chgData name="Edward Carpenter (Student)" userId="S::edward.carpenter@bedmod.co.uk::1c7af3d0-e679-4d11-bb6e-1f1cc5083a27" providerId="AD" clId="Web-{317413DE-63B9-434F-9E98-14C6A348566B}" dt="2020-06-12T19:12:08.520" v="698" actId="20577"/>
          <ac:spMkLst>
            <pc:docMk/>
            <pc:sldMk cId="3653241616" sldId="260"/>
            <ac:spMk id="2" creationId="{03AA5788-1EAA-0B4F-BB51-A54D5957A42B}"/>
          </ac:spMkLst>
        </pc:spChg>
        <pc:spChg chg="mod">
          <ac:chgData name="Edward Carpenter (Student)" userId="S::edward.carpenter@bedmod.co.uk::1c7af3d0-e679-4d11-bb6e-1f1cc5083a27" providerId="AD" clId="Web-{317413DE-63B9-434F-9E98-14C6A348566B}" dt="2020-06-12T19:10:08.301" v="279" actId="20577"/>
          <ac:spMkLst>
            <pc:docMk/>
            <pc:sldMk cId="3653241616" sldId="260"/>
            <ac:spMk id="5" creationId="{A6A369D7-8478-4A4C-A8ED-C2844AE3A3A6}"/>
          </ac:spMkLst>
        </pc:spChg>
        <pc:spChg chg="mod">
          <ac:chgData name="Edward Carpenter (Student)" userId="S::edward.carpenter@bedmod.co.uk::1c7af3d0-e679-4d11-bb6e-1f1cc5083a27" providerId="AD" clId="Web-{317413DE-63B9-434F-9E98-14C6A348566B}" dt="2020-06-12T19:11:55.395" v="646" actId="20577"/>
          <ac:spMkLst>
            <pc:docMk/>
            <pc:sldMk cId="3653241616" sldId="260"/>
            <ac:spMk id="7" creationId="{1C9FE58C-0C93-1B46-B74D-EB3054AF8B60}"/>
          </ac:spMkLst>
        </pc:spChg>
      </pc:sldChg>
      <pc:sldChg chg="modSp">
        <pc:chgData name="Edward Carpenter (Student)" userId="S::edward.carpenter@bedmod.co.uk::1c7af3d0-e679-4d11-bb6e-1f1cc5083a27" providerId="AD" clId="Web-{317413DE-63B9-434F-9E98-14C6A348566B}" dt="2020-06-12T19:13:11.646" v="784" actId="20577"/>
        <pc:sldMkLst>
          <pc:docMk/>
          <pc:sldMk cId="15598472" sldId="265"/>
        </pc:sldMkLst>
        <pc:spChg chg="mod">
          <ac:chgData name="Edward Carpenter (Student)" userId="S::edward.carpenter@bedmod.co.uk::1c7af3d0-e679-4d11-bb6e-1f1cc5083a27" providerId="AD" clId="Web-{317413DE-63B9-434F-9E98-14C6A348566B}" dt="2020-06-12T19:12:22.302" v="716" actId="20577"/>
          <ac:spMkLst>
            <pc:docMk/>
            <pc:sldMk cId="15598472" sldId="265"/>
            <ac:spMk id="2" creationId="{3E1950C9-F43D-AC47-9692-19F9FA651B3E}"/>
          </ac:spMkLst>
        </pc:spChg>
        <pc:spChg chg="mod">
          <ac:chgData name="Edward Carpenter (Student)" userId="S::edward.carpenter@bedmod.co.uk::1c7af3d0-e679-4d11-bb6e-1f1cc5083a27" providerId="AD" clId="Web-{317413DE-63B9-434F-9E98-14C6A348566B}" dt="2020-06-12T19:13:11.646" v="784" actId="20577"/>
          <ac:spMkLst>
            <pc:docMk/>
            <pc:sldMk cId="15598472" sldId="265"/>
            <ac:spMk id="10" creationId="{D2ABC856-9940-EB46-A70D-614A646505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5C357-599D-3C4F-8147-EC4DD1F3562E}" type="datetimeFigureOut">
              <a:rPr lang="en-US" smtClean="0"/>
              <a:t>6/29/2020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2894A-264F-E640-9CD9-65D002E2000A}" type="slidenum">
              <a:rPr lang="en-US" smtClean="0"/>
              <a:t>‹#›</a:t>
            </a:fld>
            <a:endParaRPr lang="en-US"/>
          </a:p>
        </p:txBody>
      </p:sp>
    </p:spTree>
    <p:extLst>
      <p:ext uri="{BB962C8B-B14F-4D97-AF65-F5344CB8AC3E}">
        <p14:creationId xmlns:p14="http://schemas.microsoft.com/office/powerpoint/2010/main" val="3124201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2894A-264F-E640-9CD9-65D002E2000A}" type="slidenum">
              <a:rPr lang="en-US" smtClean="0"/>
              <a:t>4</a:t>
            </a:fld>
            <a:endParaRPr lang="en-US"/>
          </a:p>
        </p:txBody>
      </p:sp>
    </p:spTree>
    <p:extLst>
      <p:ext uri="{BB962C8B-B14F-4D97-AF65-F5344CB8AC3E}">
        <p14:creationId xmlns:p14="http://schemas.microsoft.com/office/powerpoint/2010/main" val="2164500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2894A-264F-E640-9CD9-65D002E2000A}" type="slidenum">
              <a:rPr lang="en-US" smtClean="0"/>
              <a:t>12</a:t>
            </a:fld>
            <a:endParaRPr lang="en-US"/>
          </a:p>
        </p:txBody>
      </p:sp>
    </p:spTree>
    <p:extLst>
      <p:ext uri="{BB962C8B-B14F-4D97-AF65-F5344CB8AC3E}">
        <p14:creationId xmlns:p14="http://schemas.microsoft.com/office/powerpoint/2010/main" val="241633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6/29/2020</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82443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6/29/2020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647253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6/29/2020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876919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6/29/2020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50146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6/29/2020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2371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6/29/2020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0751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6/29/2020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28191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6/29/2020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73656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6/29/2020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611591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6/29/2020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527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6/29/2020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16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6/29/2020</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22695116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73" r:id="rId6"/>
    <p:sldLayoutId id="2147483668" r:id="rId7"/>
    <p:sldLayoutId id="2147483669" r:id="rId8"/>
    <p:sldLayoutId id="2147483670" r:id="rId9"/>
    <p:sldLayoutId id="2147483672" r:id="rId10"/>
    <p:sldLayoutId id="2147483671"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7/06/relationships/model3d" Target="../media/model3d2.glb"/><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7/06/relationships/model3d" Target="../media/model3d1.glb"/><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hyperlink" Target="https://www.youtube.com/watch?v=wFSYLQkMR7U" TargetMode="Externa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sv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E9C671-DC52-0F47-8093-679E4A694155}"/>
              </a:ext>
            </a:extLst>
          </p:cNvPr>
          <p:cNvSpPr/>
          <p:nvPr/>
        </p:nvSpPr>
        <p:spPr>
          <a:xfrm>
            <a:off x="0" y="0"/>
            <a:ext cx="12192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114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59E48-05C9-2947-AD9F-E8414FB895C3}"/>
              </a:ext>
            </a:extLst>
          </p:cNvPr>
          <p:cNvSpPr>
            <a:spLocks noGrp="1"/>
          </p:cNvSpPr>
          <p:nvPr>
            <p:ph type="title"/>
          </p:nvPr>
        </p:nvSpPr>
        <p:spPr/>
        <p:txBody>
          <a:bodyPr/>
          <a:lstStyle/>
          <a:p>
            <a:r>
              <a:rPr lang="en-US">
                <a:latin typeface="Modern No. 20" panose="02070704070505020303" pitchFamily="18" charset="77"/>
              </a:rPr>
              <a:t>What?</a:t>
            </a:r>
          </a:p>
        </p:txBody>
      </p:sp>
      <p:sp>
        <p:nvSpPr>
          <p:cNvPr id="3" name="Content Placeholder 2">
            <a:extLst>
              <a:ext uri="{FF2B5EF4-FFF2-40B4-BE49-F238E27FC236}">
                <a16:creationId xmlns:a16="http://schemas.microsoft.com/office/drawing/2014/main" id="{CC03F24C-4E35-3D4C-9501-4D9625724C49}"/>
              </a:ext>
            </a:extLst>
          </p:cNvPr>
          <p:cNvSpPr>
            <a:spLocks noGrp="1"/>
          </p:cNvSpPr>
          <p:nvPr>
            <p:ph idx="1"/>
          </p:nvPr>
        </p:nvSpPr>
        <p:spPr/>
        <p:txBody>
          <a:bodyPr/>
          <a:lstStyle/>
          <a:p>
            <a:r>
              <a:rPr lang="en-GB" dirty="0"/>
              <a:t>A </a:t>
            </a:r>
            <a:r>
              <a:rPr lang="en-GB" b="1" dirty="0"/>
              <a:t>volcano</a:t>
            </a:r>
            <a:r>
              <a:rPr lang="en-GB" dirty="0"/>
              <a:t> is a vent in the earth's crust through which lava, rock fragments, hot vapor and gases are ejected. A </a:t>
            </a:r>
            <a:r>
              <a:rPr lang="en-GB" b="1" dirty="0"/>
              <a:t>volcano</a:t>
            </a:r>
            <a:r>
              <a:rPr lang="en-GB" dirty="0"/>
              <a:t> begins to form when magma, which is hot molten rock from deep within the earth, rises toward the earth's surface and collects in magma chambers. </a:t>
            </a:r>
            <a:r>
              <a:rPr lang="en-GB" b="1" dirty="0"/>
              <a:t>Volcanoes</a:t>
            </a:r>
            <a:r>
              <a:rPr lang="en-GB" dirty="0"/>
              <a:t> can be active, dormant, or extinct.</a:t>
            </a:r>
          </a:p>
          <a:p>
            <a:pPr marL="0" indent="0">
              <a:buNone/>
            </a:pPr>
            <a:endParaRPr lang="en-US" dirty="0"/>
          </a:p>
        </p:txBody>
      </p:sp>
      <mc:AlternateContent xmlns:mc="http://schemas.openxmlformats.org/markup-compatibility/2006">
        <mc:Choice xmlns:am3d="http://schemas.microsoft.com/office/drawing/2017/model3d" xmlns="" Requires="am3d">
          <p:graphicFrame>
            <p:nvGraphicFramePr>
              <p:cNvPr id="4" name="3D Model 3" descr="Volcano">
                <a:extLst>
                  <a:ext uri="{FF2B5EF4-FFF2-40B4-BE49-F238E27FC236}">
                    <a16:creationId xmlns:a16="http://schemas.microsoft.com/office/drawing/2014/main" id="{D6B6CCB5-BA1C-2544-82D1-9962ED15EEAF}"/>
                  </a:ext>
                </a:extLst>
              </p:cNvPr>
              <p:cNvGraphicFramePr>
                <a:graphicFrameLocks noChangeAspect="1"/>
              </p:cNvGraphicFramePr>
              <p:nvPr>
                <p:extLst>
                  <p:ext uri="{D42A27DB-BD31-4B8C-83A1-F6EECF244321}">
                    <p14:modId xmlns:p14="http://schemas.microsoft.com/office/powerpoint/2010/main" val="3906867822"/>
                  </p:ext>
                </p:extLst>
              </p:nvPr>
            </p:nvGraphicFramePr>
            <p:xfrm>
              <a:off x="8575838" y="2698541"/>
              <a:ext cx="3134450" cy="3895853"/>
            </p:xfrm>
            <a:graphic>
              <a:graphicData uri="http://schemas.microsoft.com/office/drawing/2017/model3d">
                <am3d:model3d r:embed="rId2">
                  <am3d:spPr>
                    <a:xfrm>
                      <a:off x="0" y="0"/>
                      <a:ext cx="3134450" cy="3895853"/>
                    </a:xfrm>
                    <a:prstGeom prst="rect">
                      <a:avLst/>
                    </a:prstGeom>
                  </am3d:spPr>
                  <am3d:camera>
                    <am3d:pos x="0" y="0" z="75585834"/>
                    <am3d:up dx="0" dy="36000000" dz="0"/>
                    <am3d:lookAt x="0" y="0" z="0"/>
                    <am3d:perspective fov="2700000"/>
                  </am3d:camera>
                  <am3d:trans>
                    <am3d:meterPerModelUnit n="42342565" d="1000000"/>
                    <am3d:preTrans dx="-2097167" dy="-14792983" dz="-1132966"/>
                    <am3d:scale>
                      <am3d:sx n="1000000" d="1000000"/>
                      <am3d:sy n="1000000" d="1000000"/>
                      <am3d:sz n="1000000" d="1000000"/>
                    </am3d:scale>
                    <am3d:rot ax="1147699" ay="-63710" az="-22126"/>
                    <am3d:postTrans dx="0" dy="0" dz="0"/>
                  </am3d:trans>
                  <am3d:raster rName="Office3DRenderer" rVer="16.0.8326">
                    <am3d:blip r:embed="rId3"/>
                  </am3d:raster>
                  <am3d:objViewport viewportSz="54186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Volcano">
                <a:extLst>
                  <a:ext uri="{FF2B5EF4-FFF2-40B4-BE49-F238E27FC236}">
                    <a16:creationId xmlns:a16="http://schemas.microsoft.com/office/drawing/2014/main" id="{D6B6CCB5-BA1C-2544-82D1-9962ED15EEAF}"/>
                  </a:ext>
                </a:extLst>
              </p:cNvPr>
              <p:cNvPicPr>
                <a:picLocks noGrp="1" noRot="1" noChangeAspect="1" noMove="1" noResize="1" noEditPoints="1" noAdjustHandles="1" noChangeArrowheads="1" noChangeShapeType="1" noCrop="1"/>
              </p:cNvPicPr>
              <p:nvPr/>
            </p:nvPicPr>
            <p:blipFill>
              <a:blip r:embed="rId4"/>
              <a:stretch>
                <a:fillRect/>
              </a:stretch>
            </p:blipFill>
            <p:spPr>
              <a:xfrm>
                <a:off x="8575838" y="2698541"/>
                <a:ext cx="3134450" cy="3895853"/>
              </a:xfrm>
              <a:prstGeom prst="rect">
                <a:avLst/>
              </a:prstGeom>
            </p:spPr>
          </p:pic>
        </mc:Fallback>
      </mc:AlternateContent>
    </p:spTree>
    <p:extLst>
      <p:ext uri="{BB962C8B-B14F-4D97-AF65-F5344CB8AC3E}">
        <p14:creationId xmlns:p14="http://schemas.microsoft.com/office/powerpoint/2010/main" val="13880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E818-0964-8D48-AA92-13734F362489}"/>
              </a:ext>
            </a:extLst>
          </p:cNvPr>
          <p:cNvSpPr>
            <a:spLocks noGrp="1"/>
          </p:cNvSpPr>
          <p:nvPr>
            <p:ph type="title"/>
          </p:nvPr>
        </p:nvSpPr>
        <p:spPr/>
        <p:txBody>
          <a:bodyPr/>
          <a:lstStyle/>
          <a:p>
            <a:r>
              <a:rPr lang="en-US">
                <a:latin typeface="Modern No. 20" panose="02070704070505020303" pitchFamily="18" charset="77"/>
              </a:rPr>
              <a:t>How do they work?</a:t>
            </a:r>
          </a:p>
        </p:txBody>
      </p:sp>
      <p:sp>
        <p:nvSpPr>
          <p:cNvPr id="3" name="Content Placeholder 2">
            <a:extLst>
              <a:ext uri="{FF2B5EF4-FFF2-40B4-BE49-F238E27FC236}">
                <a16:creationId xmlns:a16="http://schemas.microsoft.com/office/drawing/2014/main" id="{B72D508C-0582-1140-B517-D6E7833D0373}"/>
              </a:ext>
            </a:extLst>
          </p:cNvPr>
          <p:cNvSpPr>
            <a:spLocks noGrp="1"/>
          </p:cNvSpPr>
          <p:nvPr>
            <p:ph idx="1"/>
          </p:nvPr>
        </p:nvSpPr>
        <p:spPr/>
        <p:txBody>
          <a:bodyPr/>
          <a:lstStyle/>
          <a:p>
            <a:r>
              <a:rPr lang="en-GB" u="sng">
                <a:latin typeface="American Typewriter Condensed L" panose="02090306020004020304" pitchFamily="18" charset="77"/>
              </a:rPr>
              <a:t>Pressure/eruption volcano: </a:t>
            </a:r>
            <a:r>
              <a:rPr lang="en-GB"/>
              <a:t>During an eruption, magma makes its way to the surface, where, if it erupts quietly, it is labelled as lava. Deep down, the high-pressure environment forces gases to dissolve in the magma but as it rises, the falling pressure allows gas bubbles to escape.</a:t>
            </a:r>
          </a:p>
          <a:p>
            <a:r>
              <a:rPr lang="en-GB" u="sng">
                <a:latin typeface="American Typewriter Condensed L" panose="02090306020004020304" pitchFamily="18" charset="77"/>
              </a:rPr>
              <a:t>Lava/silica volcano: </a:t>
            </a:r>
            <a:r>
              <a:rPr lang="en-GB"/>
              <a:t>Magma contains many elements, but oxygen and silicon are the most abundant. These combine to form silica, which forms long polymer chains.</a:t>
            </a:r>
          </a:p>
          <a:p>
            <a:r>
              <a:rPr lang="en-GB" u="sng">
                <a:latin typeface="American Typewriter Condensed L" panose="02090306020004020304" pitchFamily="18" charset="77"/>
              </a:rPr>
              <a:t>Gas eruption volcano: </a:t>
            </a:r>
            <a:r>
              <a:rPr lang="en-GB"/>
              <a:t>Gases emerge from magma at different depths, thanks to different solubilities. While carbon dioxide releases deep down, at high pressure, sulphur dioxide escapes higher up. A sudden increase in the ratio of carbon dioxide to sulphur dioxide can be a warning to scientists that magma is on the move.</a:t>
            </a:r>
            <a:endParaRPr lang="en-US"/>
          </a:p>
        </p:txBody>
      </p:sp>
    </p:spTree>
    <p:extLst>
      <p:ext uri="{BB962C8B-B14F-4D97-AF65-F5344CB8AC3E}">
        <p14:creationId xmlns:p14="http://schemas.microsoft.com/office/powerpoint/2010/main" val="10185974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2EF366-6378-3149-8AAF-2A11913CDEF5}"/>
              </a:ext>
            </a:extLst>
          </p:cNvPr>
          <p:cNvSpPr>
            <a:spLocks noGrp="1"/>
          </p:cNvSpPr>
          <p:nvPr>
            <p:ph type="title"/>
          </p:nvPr>
        </p:nvSpPr>
        <p:spPr/>
        <p:txBody>
          <a:bodyPr>
            <a:normAutofit/>
          </a:bodyPr>
          <a:lstStyle/>
          <a:p>
            <a:r>
              <a:rPr lang="en-US">
                <a:latin typeface="Modern No. 20" panose="02070704070505020303" pitchFamily="18" charset="77"/>
              </a:rPr>
              <a:t>Thank you</a:t>
            </a:r>
          </a:p>
        </p:txBody>
      </p:sp>
      <mc:AlternateContent xmlns:mc="http://schemas.openxmlformats.org/markup-compatibility/2006">
        <mc:Choice xmlns:am3d="http://schemas.microsoft.com/office/drawing/2017/model3d" xmlns="" Requires="am3d">
          <p:graphicFrame>
            <p:nvGraphicFramePr>
              <p:cNvPr id="2" name="3D Model 1" descr="Celebration balloons">
                <a:extLst>
                  <a:ext uri="{FF2B5EF4-FFF2-40B4-BE49-F238E27FC236}">
                    <a16:creationId xmlns:a16="http://schemas.microsoft.com/office/drawing/2014/main" id="{8C655EEE-2855-3342-966B-E496C106DE2A}"/>
                  </a:ext>
                </a:extLst>
              </p:cNvPr>
              <p:cNvGraphicFramePr>
                <a:graphicFrameLocks noChangeAspect="1"/>
              </p:cNvGraphicFramePr>
              <p:nvPr>
                <p:extLst>
                  <p:ext uri="{D42A27DB-BD31-4B8C-83A1-F6EECF244321}">
                    <p14:modId xmlns:p14="http://schemas.microsoft.com/office/powerpoint/2010/main" val="1478230685"/>
                  </p:ext>
                </p:extLst>
              </p:nvPr>
            </p:nvGraphicFramePr>
            <p:xfrm>
              <a:off x="10256978" y="3358390"/>
              <a:ext cx="1703577" cy="4346135"/>
            </p:xfrm>
            <a:graphic>
              <a:graphicData uri="http://schemas.microsoft.com/office/drawing/2017/model3d">
                <am3d:model3d r:embed="rId3">
                  <am3d:spPr>
                    <a:xfrm>
                      <a:off x="0" y="0"/>
                      <a:ext cx="1703577" cy="4346135"/>
                    </a:xfrm>
                    <a:prstGeom prst="rect">
                      <a:avLst/>
                    </a:prstGeom>
                  </am3d:spPr>
                  <am3d:camera>
                    <am3d:pos x="0" y="0" z="51710397"/>
                    <am3d:up dx="0" dy="36000000" dz="0"/>
                    <am3d:lookAt x="0" y="0" z="0"/>
                    <am3d:perspective fov="2700000"/>
                  </am3d:camera>
                  <am3d:trans>
                    <am3d:meterPerModelUnit n="1493126" d="1000000"/>
                    <am3d:preTrans dx="-118647" dy="-19235513" dz="353459"/>
                    <am3d:scale>
                      <am3d:sx n="1000000" d="1000000"/>
                      <am3d:sy n="1000000" d="1000000"/>
                      <am3d:sz n="1000000" d="1000000"/>
                    </am3d:scale>
                    <am3d:rot ax="10180815" ay="-4178660" az="-10218706"/>
                    <am3d:postTrans dx="0" dy="0" dz="0"/>
                  </am3d:trans>
                  <am3d:raster rName="Office3DRenderer" rVer="16.0.8326">
                    <am3d:blip r:embed="rId4"/>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444024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Celebration balloons">
                <a:extLst>
                  <a:ext uri="{FF2B5EF4-FFF2-40B4-BE49-F238E27FC236}">
                    <a16:creationId xmlns:a16="http://schemas.microsoft.com/office/drawing/2014/main" id="{8C655EEE-2855-3342-966B-E496C106DE2A}"/>
                  </a:ext>
                </a:extLst>
              </p:cNvPr>
              <p:cNvPicPr>
                <a:picLocks noGrp="1" noRot="1" noChangeAspect="1" noMove="1" noResize="1" noEditPoints="1" noAdjustHandles="1" noChangeArrowheads="1" noChangeShapeType="1" noCrop="1"/>
              </p:cNvPicPr>
              <p:nvPr/>
            </p:nvPicPr>
            <p:blipFill>
              <a:blip r:embed="rId5"/>
              <a:stretch>
                <a:fillRect/>
              </a:stretch>
            </p:blipFill>
            <p:spPr>
              <a:xfrm>
                <a:off x="10256978" y="3358390"/>
                <a:ext cx="1703577" cy="4346135"/>
              </a:xfrm>
              <a:prstGeom prst="rect">
                <a:avLst/>
              </a:prstGeom>
            </p:spPr>
          </p:pic>
        </mc:Fallback>
      </mc:AlternateContent>
    </p:spTree>
    <p:extLst>
      <p:ext uri="{BB962C8B-B14F-4D97-AF65-F5344CB8AC3E}">
        <p14:creationId xmlns:p14="http://schemas.microsoft.com/office/powerpoint/2010/main" val="16084881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2"/>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A close up of a bottle&#10;&#10;Description automatically generated">
            <a:extLst>
              <a:ext uri="{FF2B5EF4-FFF2-40B4-BE49-F238E27FC236}">
                <a16:creationId xmlns:a16="http://schemas.microsoft.com/office/drawing/2014/main" id="{D1618C3D-CD1B-49B8-9E20-35915DAF6AB3}"/>
              </a:ext>
            </a:extLst>
          </p:cNvPr>
          <p:cNvPicPr>
            <a:picLocks noChangeAspect="1"/>
          </p:cNvPicPr>
          <p:nvPr/>
        </p:nvPicPr>
        <p:blipFill rotWithShape="1">
          <a:blip r:embed="rId2">
            <a:alphaModFix amt="50000"/>
          </a:blip>
          <a:srcRect t="15709" r="-1" b="-1"/>
          <a:stretch/>
        </p:blipFill>
        <p:spPr>
          <a:xfrm>
            <a:off x="20" y="10"/>
            <a:ext cx="12188930" cy="6857990"/>
          </a:xfrm>
          <a:prstGeom prst="rect">
            <a:avLst/>
          </a:prstGeom>
        </p:spPr>
      </p:pic>
      <p:sp>
        <p:nvSpPr>
          <p:cNvPr id="2" name="Title 1">
            <a:extLst>
              <a:ext uri="{FF2B5EF4-FFF2-40B4-BE49-F238E27FC236}">
                <a16:creationId xmlns:a16="http://schemas.microsoft.com/office/drawing/2014/main" id="{630EBF75-2040-164A-A73B-4C6011AAC9A6}"/>
              </a:ext>
            </a:extLst>
          </p:cNvPr>
          <p:cNvSpPr>
            <a:spLocks noGrp="1"/>
          </p:cNvSpPr>
          <p:nvPr>
            <p:ph type="ctrTitle"/>
          </p:nvPr>
        </p:nvSpPr>
        <p:spPr/>
        <p:txBody>
          <a:bodyPr>
            <a:normAutofit/>
          </a:bodyPr>
          <a:lstStyle/>
          <a:p>
            <a:pPr algn="ctr">
              <a:lnSpc>
                <a:spcPct val="90000"/>
              </a:lnSpc>
            </a:pPr>
            <a:r>
              <a:rPr lang="en-US" sz="10000">
                <a:latin typeface="Modern Love Caps" pitchFamily="82" charset="0"/>
              </a:rPr>
              <a:t>Volcano experiment</a:t>
            </a:r>
          </a:p>
        </p:txBody>
      </p:sp>
      <p:sp>
        <p:nvSpPr>
          <p:cNvPr id="3" name="Subtitle 2">
            <a:extLst>
              <a:ext uri="{FF2B5EF4-FFF2-40B4-BE49-F238E27FC236}">
                <a16:creationId xmlns:a16="http://schemas.microsoft.com/office/drawing/2014/main" id="{17A52C78-A928-3648-8706-73DB8C716557}"/>
              </a:ext>
            </a:extLst>
          </p:cNvPr>
          <p:cNvSpPr>
            <a:spLocks noGrp="1"/>
          </p:cNvSpPr>
          <p:nvPr>
            <p:ph type="subTitle" idx="1"/>
          </p:nvPr>
        </p:nvSpPr>
        <p:spPr/>
        <p:txBody>
          <a:bodyPr>
            <a:normAutofit/>
          </a:bodyPr>
          <a:lstStyle/>
          <a:p>
            <a:pPr algn="ctr"/>
            <a:r>
              <a:rPr lang="en-US" sz="3200"/>
              <a:t>Ed and Smera</a:t>
            </a:r>
          </a:p>
        </p:txBody>
      </p:sp>
    </p:spTree>
    <p:extLst>
      <p:ext uri="{BB962C8B-B14F-4D97-AF65-F5344CB8AC3E}">
        <p14:creationId xmlns:p14="http://schemas.microsoft.com/office/powerpoint/2010/main" val="3691628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7">
            <a:extLst>
              <a:ext uri="{FF2B5EF4-FFF2-40B4-BE49-F238E27FC236}">
                <a16:creationId xmlns:a16="http://schemas.microsoft.com/office/drawing/2014/main" id="{4555F3C6-0E15-4ED1-8A6C-EA2715FA1F58}"/>
              </a:ext>
            </a:extLst>
          </p:cNvPr>
          <p:cNvPicPr>
            <a:picLocks noChangeAspect="1"/>
          </p:cNvPicPr>
          <p:nvPr/>
        </p:nvPicPr>
        <p:blipFill rotWithShape="1">
          <a:blip r:embed="rId2">
            <a:alphaModFix/>
          </a:blip>
          <a:srcRect t="1272" r="-1" b="13478"/>
          <a:stretch/>
        </p:blipFill>
        <p:spPr>
          <a:xfrm>
            <a:off x="0" y="10"/>
            <a:ext cx="12188930" cy="6857990"/>
          </a:xfrm>
          <a:prstGeom prst="rect">
            <a:avLst/>
          </a:prstGeom>
        </p:spPr>
      </p:pic>
      <p:sp>
        <p:nvSpPr>
          <p:cNvPr id="5" name="Title 4">
            <a:extLst>
              <a:ext uri="{FF2B5EF4-FFF2-40B4-BE49-F238E27FC236}">
                <a16:creationId xmlns:a16="http://schemas.microsoft.com/office/drawing/2014/main" id="{43B671F2-CD44-8F4B-9D45-F11FC71D567D}"/>
              </a:ext>
            </a:extLst>
          </p:cNvPr>
          <p:cNvSpPr>
            <a:spLocks noGrp="1"/>
          </p:cNvSpPr>
          <p:nvPr>
            <p:ph type="title"/>
          </p:nvPr>
        </p:nvSpPr>
        <p:spPr/>
        <p:txBody>
          <a:bodyPr vert="horz" lIns="91440" tIns="45720" rIns="91440" bIns="45720" rtlCol="0" anchor="b">
            <a:normAutofit/>
          </a:bodyPr>
          <a:lstStyle/>
          <a:p>
            <a:pPr algn="ctr"/>
            <a:r>
              <a:rPr lang="en-US" sz="9600"/>
              <a:t>The experiment </a:t>
            </a:r>
          </a:p>
        </p:txBody>
      </p:sp>
    </p:spTree>
    <p:extLst>
      <p:ext uri="{BB962C8B-B14F-4D97-AF65-F5344CB8AC3E}">
        <p14:creationId xmlns:p14="http://schemas.microsoft.com/office/powerpoint/2010/main" val="36715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A5788-1EAA-0B4F-BB51-A54D5957A42B}"/>
              </a:ext>
            </a:extLst>
          </p:cNvPr>
          <p:cNvSpPr>
            <a:spLocks noGrp="1"/>
          </p:cNvSpPr>
          <p:nvPr>
            <p:ph type="title"/>
          </p:nvPr>
        </p:nvSpPr>
        <p:spPr/>
        <p:txBody>
          <a:bodyPr/>
          <a:lstStyle/>
          <a:p>
            <a:r>
              <a:rPr lang="en-US">
                <a:latin typeface="Modern No. 20"/>
              </a:rPr>
              <a:t>Instructions:</a:t>
            </a:r>
            <a:endParaRPr lang="en-US">
              <a:latin typeface="Modern No. 20" panose="02070704070505020303" pitchFamily="18" charset="77"/>
            </a:endParaRPr>
          </a:p>
        </p:txBody>
      </p:sp>
      <p:sp>
        <p:nvSpPr>
          <p:cNvPr id="4" name="Text Placeholder 3">
            <a:extLst>
              <a:ext uri="{FF2B5EF4-FFF2-40B4-BE49-F238E27FC236}">
                <a16:creationId xmlns:a16="http://schemas.microsoft.com/office/drawing/2014/main" id="{186269EC-C196-AF45-A98E-D842172CC15F}"/>
              </a:ext>
            </a:extLst>
          </p:cNvPr>
          <p:cNvSpPr>
            <a:spLocks noGrp="1"/>
          </p:cNvSpPr>
          <p:nvPr>
            <p:ph type="body" idx="1"/>
          </p:nvPr>
        </p:nvSpPr>
        <p:spPr/>
        <p:txBody>
          <a:bodyPr/>
          <a:lstStyle/>
          <a:p>
            <a:r>
              <a:rPr lang="en-US" b="0">
                <a:latin typeface="American Typewriter" panose="02090604020004020304" pitchFamily="18" charset="77"/>
                <a:ea typeface="Baskerville" panose="02020502070401020303" pitchFamily="18" charset="0"/>
              </a:rPr>
              <a:t>Equipment:</a:t>
            </a:r>
          </a:p>
        </p:txBody>
      </p:sp>
      <p:sp>
        <p:nvSpPr>
          <p:cNvPr id="5" name="Content Placeholder 4">
            <a:extLst>
              <a:ext uri="{FF2B5EF4-FFF2-40B4-BE49-F238E27FC236}">
                <a16:creationId xmlns:a16="http://schemas.microsoft.com/office/drawing/2014/main" id="{A6A369D7-8478-4A4C-A8ED-C2844AE3A3A6}"/>
              </a:ext>
            </a:extLst>
          </p:cNvPr>
          <p:cNvSpPr>
            <a:spLocks noGrp="1"/>
          </p:cNvSpPr>
          <p:nvPr>
            <p:ph sz="half" idx="2"/>
          </p:nvPr>
        </p:nvSpPr>
        <p:spPr/>
        <p:txBody>
          <a:bodyPr vert="horz" lIns="91440" tIns="45720" rIns="91440" bIns="45720" rtlCol="0" anchor="t">
            <a:normAutofit fontScale="85000" lnSpcReduction="20000"/>
          </a:bodyPr>
          <a:lstStyle/>
          <a:p>
            <a:r>
              <a:rPr lang="en-US"/>
              <a:t>We will be using the following equipment.</a:t>
            </a:r>
          </a:p>
          <a:p>
            <a:r>
              <a:rPr lang="en-US"/>
              <a:t>Baking soda   </a:t>
            </a:r>
          </a:p>
          <a:p>
            <a:r>
              <a:rPr lang="en-US"/>
              <a:t>Food coloring (optional)</a:t>
            </a:r>
          </a:p>
          <a:p>
            <a:r>
              <a:rPr lang="en-US"/>
              <a:t>Vinegar</a:t>
            </a:r>
          </a:p>
          <a:p>
            <a:r>
              <a:rPr lang="en-US"/>
              <a:t>Beaker </a:t>
            </a:r>
          </a:p>
          <a:p>
            <a:r>
              <a:rPr lang="en-US"/>
              <a:t>Measuring cylinders</a:t>
            </a:r>
          </a:p>
          <a:p>
            <a:endParaRPr lang="en-US"/>
          </a:p>
        </p:txBody>
      </p:sp>
      <p:sp>
        <p:nvSpPr>
          <p:cNvPr id="6" name="Text Placeholder 5">
            <a:extLst>
              <a:ext uri="{FF2B5EF4-FFF2-40B4-BE49-F238E27FC236}">
                <a16:creationId xmlns:a16="http://schemas.microsoft.com/office/drawing/2014/main" id="{F308333A-3040-E147-9CBA-461D46EA24BD}"/>
              </a:ext>
            </a:extLst>
          </p:cNvPr>
          <p:cNvSpPr>
            <a:spLocks noGrp="1"/>
          </p:cNvSpPr>
          <p:nvPr>
            <p:ph type="body" sz="quarter" idx="3"/>
          </p:nvPr>
        </p:nvSpPr>
        <p:spPr/>
        <p:txBody>
          <a:bodyPr/>
          <a:lstStyle/>
          <a:p>
            <a:r>
              <a:rPr lang="en-US" b="0">
                <a:latin typeface="American Typewriter" panose="02090604020004020304" pitchFamily="18" charset="77"/>
              </a:rPr>
              <a:t>Steps:</a:t>
            </a:r>
          </a:p>
        </p:txBody>
      </p:sp>
      <p:sp>
        <p:nvSpPr>
          <p:cNvPr id="7" name="Content Placeholder 6">
            <a:extLst>
              <a:ext uri="{FF2B5EF4-FFF2-40B4-BE49-F238E27FC236}">
                <a16:creationId xmlns:a16="http://schemas.microsoft.com/office/drawing/2014/main" id="{1C9FE58C-0C93-1B46-B74D-EB3054AF8B60}"/>
              </a:ext>
            </a:extLst>
          </p:cNvPr>
          <p:cNvSpPr>
            <a:spLocks noGrp="1"/>
          </p:cNvSpPr>
          <p:nvPr>
            <p:ph sz="quarter" idx="4"/>
          </p:nvPr>
        </p:nvSpPr>
        <p:spPr/>
        <p:txBody>
          <a:bodyPr vert="horz" lIns="91440" tIns="45720" rIns="91440" bIns="45720" rtlCol="0" anchor="t">
            <a:normAutofit fontScale="85000" lnSpcReduction="20000"/>
          </a:bodyPr>
          <a:lstStyle/>
          <a:p>
            <a:r>
              <a:rPr lang="en-US"/>
              <a:t>First you get all the ingredients/equipment</a:t>
            </a:r>
          </a:p>
          <a:p>
            <a:r>
              <a:rPr lang="en-US"/>
              <a:t>Next you put around 50 grams of bicarbonate of soda into a beaker </a:t>
            </a:r>
          </a:p>
          <a:p>
            <a:r>
              <a:rPr lang="en-US"/>
              <a:t>Then you mix the vinegar with drops of food colorings of your choice</a:t>
            </a:r>
          </a:p>
          <a:p>
            <a:r>
              <a:rPr lang="en-US"/>
              <a:t>Then you pour in the vinegar </a:t>
            </a:r>
          </a:p>
          <a:p>
            <a:r>
              <a:rPr lang="en-US"/>
              <a:t>And watch the magic</a:t>
            </a:r>
          </a:p>
        </p:txBody>
      </p:sp>
      <p:sp>
        <p:nvSpPr>
          <p:cNvPr id="8" name="TextBox 7">
            <a:extLst>
              <a:ext uri="{FF2B5EF4-FFF2-40B4-BE49-F238E27FC236}">
                <a16:creationId xmlns:a16="http://schemas.microsoft.com/office/drawing/2014/main" id="{16B75929-BA2F-DB4B-8257-A9E6A1AA1C7D}"/>
              </a:ext>
            </a:extLst>
          </p:cNvPr>
          <p:cNvSpPr txBox="1"/>
          <p:nvPr/>
        </p:nvSpPr>
        <p:spPr>
          <a:xfrm>
            <a:off x="836612" y="6190488"/>
            <a:ext cx="10518776" cy="400110"/>
          </a:xfrm>
          <a:prstGeom prst="rect">
            <a:avLst/>
          </a:prstGeom>
          <a:noFill/>
        </p:spPr>
        <p:txBody>
          <a:bodyPr wrap="square" rtlCol="0">
            <a:spAutoFit/>
          </a:bodyPr>
          <a:lstStyle/>
          <a:p>
            <a:r>
              <a:rPr lang="en-US" sz="2000"/>
              <a:t>Click here: </a:t>
            </a:r>
            <a:r>
              <a:rPr lang="en-US" sz="2000">
                <a:hlinkClick r:id="" action="ppaction://hlinkshowjump?jump=nextslide"/>
              </a:rPr>
              <a:t>to see the safety precaution </a:t>
            </a:r>
            <a:endParaRPr lang="en-US" sz="2000"/>
          </a:p>
        </p:txBody>
      </p:sp>
    </p:spTree>
    <p:extLst>
      <p:ext uri="{BB962C8B-B14F-4D97-AF65-F5344CB8AC3E}">
        <p14:creationId xmlns:p14="http://schemas.microsoft.com/office/powerpoint/2010/main" val="3653241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2ABC856-9940-EB46-A70D-614A6465056B}"/>
              </a:ext>
            </a:extLst>
          </p:cNvPr>
          <p:cNvSpPr>
            <a:spLocks noGrp="1"/>
          </p:cNvSpPr>
          <p:nvPr>
            <p:ph type="title"/>
          </p:nvPr>
        </p:nvSpPr>
        <p:spPr>
          <a:xfrm>
            <a:off x="5453858" y="1869390"/>
            <a:ext cx="3932237" cy="3429000"/>
          </a:xfrm>
        </p:spPr>
        <p:txBody>
          <a:bodyPr>
            <a:normAutofit fontScale="90000"/>
          </a:bodyPr>
          <a:lstStyle/>
          <a:p>
            <a:r>
              <a:rPr lang="en-US" sz="2400" dirty="0">
                <a:latin typeface="American Typewriter Condensed L" panose="02090306020004020304" pitchFamily="18" charset="77"/>
              </a:rPr>
              <a:t>.Vinegar is corrosive and irritant</a:t>
            </a:r>
            <a:br>
              <a:rPr lang="en-US" sz="2400" dirty="0">
                <a:latin typeface="American Typewriter Condensed L" panose="02090306020004020304" pitchFamily="18" charset="77"/>
              </a:rPr>
            </a:br>
            <a:r>
              <a:rPr lang="en-US" sz="2400" dirty="0">
                <a:latin typeface="American Typewriter Condensed L" panose="02090306020004020304" pitchFamily="18" charset="77"/>
              </a:rPr>
              <a:t>.Baking soda is poisonous if taken into the body</a:t>
            </a:r>
            <a:br>
              <a:rPr lang="en-US" sz="2400" dirty="0">
                <a:latin typeface="American Typewriter Condensed L" panose="02090306020004020304" pitchFamily="18" charset="77"/>
              </a:rPr>
            </a:br>
            <a:r>
              <a:rPr lang="en-US" sz="2400" dirty="0">
                <a:latin typeface="American Typewriter Condensed L" panose="02090306020004020304" pitchFamily="18" charset="77"/>
              </a:rPr>
              <a:t/>
            </a:r>
            <a:br>
              <a:rPr lang="en-US" sz="2400" dirty="0">
                <a:latin typeface="American Typewriter Condensed L" panose="02090306020004020304" pitchFamily="18" charset="77"/>
              </a:rPr>
            </a:br>
            <a:r>
              <a:rPr lang="en-US" sz="2400" dirty="0">
                <a:latin typeface="American Typewriter Condensed L" panose="02090306020004020304" pitchFamily="18" charset="77"/>
              </a:rPr>
              <a:t/>
            </a:r>
            <a:br>
              <a:rPr lang="en-US" sz="2400" dirty="0">
                <a:latin typeface="American Typewriter Condensed L" panose="02090306020004020304" pitchFamily="18" charset="77"/>
              </a:rPr>
            </a:br>
            <a:r>
              <a:rPr lang="en-US" sz="2400" dirty="0">
                <a:latin typeface="American Typewriter Condensed L" panose="02090306020004020304" pitchFamily="18" charset="77"/>
              </a:rPr>
              <a:t/>
            </a:r>
            <a:br>
              <a:rPr lang="en-US" sz="2400" dirty="0">
                <a:latin typeface="American Typewriter Condensed L" panose="02090306020004020304" pitchFamily="18" charset="77"/>
              </a:rPr>
            </a:br>
            <a:r>
              <a:rPr lang="en-US" sz="2400" dirty="0">
                <a:latin typeface="American Typewriter Condensed L" panose="02090306020004020304" pitchFamily="18" charset="77"/>
              </a:rPr>
              <a:t>Make sure you wear gloves and googles when doing this experiment. After you have finished the experiment make sure to clean up and wash your hands.</a:t>
            </a:r>
            <a:br>
              <a:rPr lang="en-US" sz="2400" dirty="0">
                <a:latin typeface="American Typewriter Condensed L" panose="02090306020004020304" pitchFamily="18" charset="77"/>
              </a:rPr>
            </a:br>
            <a:endParaRPr lang="en-US" sz="2400" dirty="0">
              <a:latin typeface="American Typewriter Condensed L" panose="02090306020004020304" pitchFamily="18" charset="77"/>
            </a:endParaRPr>
          </a:p>
        </p:txBody>
      </p:sp>
      <mc:AlternateContent xmlns:mc="http://schemas.openxmlformats.org/markup-compatibility/2006">
        <mc:Choice xmlns:am3d="http://schemas.microsoft.com/office/drawing/2017/model3d" xmlns="" Requires="am3d">
          <p:graphicFrame>
            <p:nvGraphicFramePr>
              <p:cNvPr id="12" name="Content Placeholder 11" descr="Warning">
                <a:extLst>
                  <a:ext uri="{FF2B5EF4-FFF2-40B4-BE49-F238E27FC236}">
                    <a16:creationId xmlns:a16="http://schemas.microsoft.com/office/drawing/2014/main" id="{5BB72D0E-5434-DC43-9D0B-834A738D5D2C}"/>
                  </a:ext>
                </a:extLst>
              </p:cNvPr>
              <p:cNvGraphicFramePr>
                <a:graphicFrameLocks noGrp="1" noChangeAspect="1"/>
              </p:cNvGraphicFramePr>
              <p:nvPr>
                <p:ph idx="1"/>
                <p:extLst>
                  <p:ext uri="{D42A27DB-BD31-4B8C-83A1-F6EECF244321}">
                    <p14:modId xmlns:p14="http://schemas.microsoft.com/office/powerpoint/2010/main" val="192350462"/>
                  </p:ext>
                </p:extLst>
              </p:nvPr>
            </p:nvGraphicFramePr>
            <p:xfrm>
              <a:off x="1095858" y="537775"/>
              <a:ext cx="3420094" cy="3046115"/>
            </p:xfrm>
            <a:graphic>
              <a:graphicData uri="http://schemas.microsoft.com/office/drawing/2017/model3d">
                <am3d:model3d r:embed="rId2">
                  <am3d:spPr>
                    <a:xfrm>
                      <a:off x="0" y="0"/>
                      <a:ext cx="3420094" cy="3046115"/>
                    </a:xfrm>
                    <a:prstGeom prst="rect">
                      <a:avLst/>
                    </a:prstGeom>
                  </am3d:spPr>
                  <am3d:camera>
                    <am3d:pos x="0" y="0" z="63351631"/>
                    <am3d:up dx="0" dy="36000000" dz="0"/>
                    <am3d:lookAt x="0" y="0" z="0"/>
                    <am3d:perspective fov="2700000"/>
                  </am3d:camera>
                  <am3d:trans>
                    <am3d:meterPerModelUnit n="20271560" d="1000000"/>
                    <am3d:preTrans dx="0" dy="-16278167" dz="-464067"/>
                    <am3d:scale>
                      <am3d:sx n="1000000" d="1000000"/>
                      <am3d:sy n="1000000" d="1000000"/>
                      <am3d:sz n="1000000" d="1000000"/>
                    </am3d:scale>
                    <am3d:rot ax="-392254" ay="-572799" az="65341"/>
                    <am3d:postTrans dx="0" dy="0" dz="0"/>
                  </am3d:trans>
                  <am3d:raster rName="Office3DRenderer" rVer="16.0.8326">
                    <am3d:blip r:embed="rId3"/>
                  </am3d:raster>
                  <am3d:objViewport viewportSz="46375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Content Placeholder 11" descr="Warning">
                <a:extLst>
                  <a:ext uri="{FF2B5EF4-FFF2-40B4-BE49-F238E27FC236}">
                    <a16:creationId xmlns:a16="http://schemas.microsoft.com/office/drawing/2014/main" id="{5BB72D0E-5434-DC43-9D0B-834A738D5D2C}"/>
                  </a:ext>
                </a:extLst>
              </p:cNvPr>
              <p:cNvPicPr>
                <a:picLocks noGrp="1" noRot="1" noChangeAspect="1" noMove="1" noResize="1" noEditPoints="1" noAdjustHandles="1" noChangeArrowheads="1" noChangeShapeType="1" noCrop="1"/>
              </p:cNvPicPr>
              <p:nvPr/>
            </p:nvPicPr>
            <p:blipFill>
              <a:blip r:embed="rId4"/>
              <a:stretch>
                <a:fillRect/>
              </a:stretch>
            </p:blipFill>
            <p:spPr>
              <a:xfrm>
                <a:off x="1095858" y="537775"/>
                <a:ext cx="3420094" cy="3046115"/>
              </a:xfrm>
              <a:prstGeom prst="rect">
                <a:avLst/>
              </a:prstGeom>
            </p:spPr>
          </p:pic>
        </mc:Fallback>
      </mc:AlternateContent>
      <p:sp>
        <p:nvSpPr>
          <p:cNvPr id="9" name="Text Placeholder 8">
            <a:extLst>
              <a:ext uri="{FF2B5EF4-FFF2-40B4-BE49-F238E27FC236}">
                <a16:creationId xmlns:a16="http://schemas.microsoft.com/office/drawing/2014/main" id="{AFC8D909-4FEC-874E-BAD6-BC8655E85EC4}"/>
              </a:ext>
            </a:extLst>
          </p:cNvPr>
          <p:cNvSpPr>
            <a:spLocks noGrp="1"/>
          </p:cNvSpPr>
          <p:nvPr>
            <p:ph type="body" sz="half" idx="2"/>
          </p:nvPr>
        </p:nvSpPr>
        <p:spPr/>
        <p:txBody>
          <a:bodyPr/>
          <a:lstStyle/>
          <a:p>
            <a:r>
              <a:rPr lang="en-US" sz="7200">
                <a:latin typeface="Imprint MT Shadow" pitchFamily="82" charset="77"/>
              </a:rPr>
              <a:t>Warning</a:t>
            </a:r>
          </a:p>
          <a:p>
            <a:endParaRPr lang="en-US"/>
          </a:p>
        </p:txBody>
      </p:sp>
    </p:spTree>
    <p:extLst>
      <p:ext uri="{BB962C8B-B14F-4D97-AF65-F5344CB8AC3E}">
        <p14:creationId xmlns:p14="http://schemas.microsoft.com/office/powerpoint/2010/main" val="15598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BC79-3DB7-244B-9E9C-FA710F92D8FA}"/>
              </a:ext>
            </a:extLst>
          </p:cNvPr>
          <p:cNvSpPr>
            <a:spLocks noGrp="1"/>
          </p:cNvSpPr>
          <p:nvPr>
            <p:ph type="title"/>
          </p:nvPr>
        </p:nvSpPr>
        <p:spPr/>
        <p:txBody>
          <a:bodyPr vert="horz" lIns="91440" tIns="45720" rIns="91440" bIns="45720" rtlCol="0" anchor="b">
            <a:normAutofit/>
          </a:bodyPr>
          <a:lstStyle/>
          <a:p>
            <a:pPr algn="ctr">
              <a:lnSpc>
                <a:spcPct val="90000"/>
              </a:lnSpc>
            </a:pPr>
            <a:r>
              <a:rPr lang="en-US" sz="9300"/>
              <a:t> </a:t>
            </a:r>
          </a:p>
        </p:txBody>
      </p:sp>
      <p:pic>
        <p:nvPicPr>
          <p:cNvPr id="3" name="Video" descr="Video">
            <a:hlinkClick r:id="" action="ppaction://media"/>
            <a:extLst>
              <a:ext uri="{FF2B5EF4-FFF2-40B4-BE49-F238E27FC236}">
                <a16:creationId xmlns:a16="http://schemas.microsoft.com/office/drawing/2014/main" id="{D02946F3-D871-FE45-9455-9880985552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67190" y="713581"/>
            <a:ext cx="2985701" cy="5430838"/>
          </a:xfrm>
        </p:spPr>
      </p:pic>
      <p:sp>
        <p:nvSpPr>
          <p:cNvPr id="22" name="Text Placeholder 21">
            <a:extLst>
              <a:ext uri="{FF2B5EF4-FFF2-40B4-BE49-F238E27FC236}">
                <a16:creationId xmlns:a16="http://schemas.microsoft.com/office/drawing/2014/main" id="{4B5FD8FD-2AE0-D848-84C0-F2EF436AACAF}"/>
              </a:ext>
            </a:extLst>
          </p:cNvPr>
          <p:cNvSpPr>
            <a:spLocks noGrp="1"/>
          </p:cNvSpPr>
          <p:nvPr>
            <p:ph type="body" sz="half" idx="2"/>
          </p:nvPr>
        </p:nvSpPr>
        <p:spPr/>
        <p:txBody>
          <a:bodyPr/>
          <a:lstStyle/>
          <a:p>
            <a:r>
              <a:rPr lang="en-US" sz="6000">
                <a:latin typeface="Modern No. 20" panose="02070704070505020303" pitchFamily="18" charset="77"/>
                <a:cs typeface="Forte" panose="020F0502020204030204" pitchFamily="34" charset="0"/>
              </a:rPr>
              <a:t>Video</a:t>
            </a:r>
          </a:p>
          <a:p>
            <a:endParaRPr lang="en-US"/>
          </a:p>
        </p:txBody>
      </p:sp>
      <p:pic>
        <p:nvPicPr>
          <p:cNvPr id="24" name="Graphic 23" descr="Video camera">
            <a:extLst>
              <a:ext uri="{FF2B5EF4-FFF2-40B4-BE49-F238E27FC236}">
                <a16:creationId xmlns:a16="http://schemas.microsoft.com/office/drawing/2014/main" id="{6550B221-3B29-4D47-B743-AEC1D93E0B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254890" y="969264"/>
            <a:ext cx="2718020" cy="2718020"/>
          </a:xfrm>
          <a:prstGeom prst="rect">
            <a:avLst/>
          </a:prstGeom>
        </p:spPr>
      </p:pic>
      <p:sp>
        <p:nvSpPr>
          <p:cNvPr id="4" name="TextBox 3">
            <a:extLst>
              <a:ext uri="{FF2B5EF4-FFF2-40B4-BE49-F238E27FC236}">
                <a16:creationId xmlns:a16="http://schemas.microsoft.com/office/drawing/2014/main" id="{C1F4A2C2-7949-024B-A987-5157A0B479C6}"/>
              </a:ext>
            </a:extLst>
          </p:cNvPr>
          <p:cNvSpPr txBox="1"/>
          <p:nvPr/>
        </p:nvSpPr>
        <p:spPr>
          <a:xfrm>
            <a:off x="5349766" y="199697"/>
            <a:ext cx="2585544" cy="369332"/>
          </a:xfrm>
          <a:prstGeom prst="rect">
            <a:avLst/>
          </a:prstGeom>
          <a:noFill/>
        </p:spPr>
        <p:txBody>
          <a:bodyPr wrap="square" rtlCol="0">
            <a:spAutoFit/>
          </a:bodyPr>
          <a:lstStyle/>
          <a:p>
            <a:r>
              <a:rPr lang="en-US" dirty="0"/>
              <a:t>Click the video to see our experiment:</a:t>
            </a:r>
          </a:p>
        </p:txBody>
      </p:sp>
      <p:sp>
        <p:nvSpPr>
          <p:cNvPr id="5" name="Rectangle 4">
            <a:extLst>
              <a:ext uri="{FF2B5EF4-FFF2-40B4-BE49-F238E27FC236}">
                <a16:creationId xmlns:a16="http://schemas.microsoft.com/office/drawing/2014/main" id="{7ABF8CEE-2E93-BE4D-9FE6-9A96C30A1847}"/>
              </a:ext>
            </a:extLst>
          </p:cNvPr>
          <p:cNvSpPr/>
          <p:nvPr/>
        </p:nvSpPr>
        <p:spPr>
          <a:xfrm>
            <a:off x="8743897" y="5610844"/>
            <a:ext cx="2913105" cy="369332"/>
          </a:xfrm>
          <a:prstGeom prst="rect">
            <a:avLst/>
          </a:prstGeom>
        </p:spPr>
        <p:txBody>
          <a:bodyPr wrap="none">
            <a:spAutoFit/>
          </a:bodyPr>
          <a:lstStyle/>
          <a:p>
            <a:r>
              <a:rPr lang="en-GB" dirty="0">
                <a:hlinkClick r:id="rId7"/>
              </a:rPr>
              <a:t>https://www.youtube.com/watch?v=wFSYLQkMR7U</a:t>
            </a:r>
            <a:endParaRPr lang="en-US" dirty="0"/>
          </a:p>
        </p:txBody>
      </p:sp>
      <p:sp>
        <p:nvSpPr>
          <p:cNvPr id="6" name="TextBox 5">
            <a:extLst>
              <a:ext uri="{FF2B5EF4-FFF2-40B4-BE49-F238E27FC236}">
                <a16:creationId xmlns:a16="http://schemas.microsoft.com/office/drawing/2014/main" id="{C19A49DB-1124-1349-A486-02FF74C7FAA9}"/>
              </a:ext>
            </a:extLst>
          </p:cNvPr>
          <p:cNvSpPr txBox="1"/>
          <p:nvPr/>
        </p:nvSpPr>
        <p:spPr>
          <a:xfrm>
            <a:off x="8720215" y="4782208"/>
            <a:ext cx="2960468" cy="646331"/>
          </a:xfrm>
          <a:prstGeom prst="rect">
            <a:avLst/>
          </a:prstGeom>
          <a:noFill/>
        </p:spPr>
        <p:txBody>
          <a:bodyPr wrap="square" rtlCol="0">
            <a:spAutoFit/>
          </a:bodyPr>
          <a:lstStyle/>
          <a:p>
            <a:r>
              <a:rPr lang="en-US" dirty="0"/>
              <a:t>This video shows you the volcano experiment with the bicarbonate soda. Click the link to watch:</a:t>
            </a:r>
          </a:p>
        </p:txBody>
      </p:sp>
    </p:spTree>
    <p:extLst>
      <p:ext uri="{BB962C8B-B14F-4D97-AF65-F5344CB8AC3E}">
        <p14:creationId xmlns:p14="http://schemas.microsoft.com/office/powerpoint/2010/main" val="26615241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8DF09-B5C8-6944-A00A-11ABE4A3A608}"/>
              </a:ext>
            </a:extLst>
          </p:cNvPr>
          <p:cNvSpPr>
            <a:spLocks noGrp="1"/>
          </p:cNvSpPr>
          <p:nvPr>
            <p:ph type="title"/>
          </p:nvPr>
        </p:nvSpPr>
        <p:spPr/>
        <p:txBody>
          <a:bodyPr/>
          <a:lstStyle/>
          <a:p>
            <a:r>
              <a:rPr lang="en-US">
                <a:latin typeface="Modern No. 20" panose="02070704070505020303" pitchFamily="18" charset="77"/>
              </a:rPr>
              <a:t>How?</a:t>
            </a:r>
          </a:p>
        </p:txBody>
      </p:sp>
      <p:sp>
        <p:nvSpPr>
          <p:cNvPr id="6" name="Content Placeholder 5">
            <a:extLst>
              <a:ext uri="{FF2B5EF4-FFF2-40B4-BE49-F238E27FC236}">
                <a16:creationId xmlns:a16="http://schemas.microsoft.com/office/drawing/2014/main" id="{9888BDAF-27A4-7E41-8E99-567DC537F605}"/>
              </a:ext>
            </a:extLst>
          </p:cNvPr>
          <p:cNvSpPr>
            <a:spLocks noGrp="1"/>
          </p:cNvSpPr>
          <p:nvPr>
            <p:ph idx="1"/>
          </p:nvPr>
        </p:nvSpPr>
        <p:spPr/>
        <p:txBody>
          <a:bodyPr>
            <a:normAutofit/>
          </a:bodyPr>
          <a:lstStyle/>
          <a:p>
            <a:r>
              <a:rPr lang="en-GB"/>
              <a:t>The red lava is the result of a chemical reaction between the baking soda and vinegar. In this reaction, the carbon dioxide gas is produced, pressure builds up inside the plastic bottle until the gas bubbles out of the ”</a:t>
            </a:r>
            <a:r>
              <a:rPr lang="en-GB" b="1"/>
              <a:t>volcano”.</a:t>
            </a:r>
          </a:p>
          <a:p>
            <a:r>
              <a:rPr lang="en-GB" sz="2400">
                <a:latin typeface="American Typewriter Condensed L" panose="02090306020004020304" pitchFamily="18" charset="77"/>
              </a:rPr>
              <a:t>The chemical equation:</a:t>
            </a:r>
          </a:p>
          <a:p>
            <a:pPr fontAlgn="base"/>
            <a:r>
              <a:rPr lang="en-GB"/>
              <a:t>NaHCO</a:t>
            </a:r>
            <a:r>
              <a:rPr lang="en-GB" baseline="-25000"/>
              <a:t>3</a:t>
            </a:r>
            <a:r>
              <a:rPr lang="en-GB"/>
              <a:t>(s) + CH</a:t>
            </a:r>
            <a:r>
              <a:rPr lang="en-GB" baseline="-25000"/>
              <a:t>3</a:t>
            </a:r>
            <a:r>
              <a:rPr lang="en-GB"/>
              <a:t>COOH(l)            CO</a:t>
            </a:r>
            <a:r>
              <a:rPr lang="en-GB" baseline="-25000"/>
              <a:t>2</a:t>
            </a:r>
            <a:r>
              <a:rPr lang="en-GB"/>
              <a:t>(g) + H</a:t>
            </a:r>
            <a:r>
              <a:rPr lang="en-GB" baseline="-25000"/>
              <a:t>2</a:t>
            </a:r>
            <a:r>
              <a:rPr lang="en-GB"/>
              <a:t>O(l) + Na</a:t>
            </a:r>
            <a:r>
              <a:rPr lang="en-GB" baseline="30000"/>
              <a:t>+</a:t>
            </a:r>
            <a:r>
              <a:rPr lang="en-GB"/>
              <a:t>(</a:t>
            </a:r>
            <a:r>
              <a:rPr lang="en-GB" err="1"/>
              <a:t>aq</a:t>
            </a:r>
            <a:r>
              <a:rPr lang="en-GB"/>
              <a:t>) + CH</a:t>
            </a:r>
            <a:r>
              <a:rPr lang="en-GB" baseline="-25000"/>
              <a:t>3</a:t>
            </a:r>
            <a:r>
              <a:rPr lang="en-GB"/>
              <a:t>COO</a:t>
            </a:r>
            <a:r>
              <a:rPr lang="en-GB" baseline="30000"/>
              <a:t>-</a:t>
            </a:r>
            <a:r>
              <a:rPr lang="en-GB"/>
              <a:t>(</a:t>
            </a:r>
            <a:r>
              <a:rPr lang="en-GB" err="1"/>
              <a:t>aq</a:t>
            </a:r>
            <a:r>
              <a:rPr lang="en-GB"/>
              <a:t>)</a:t>
            </a:r>
          </a:p>
          <a:p>
            <a:pPr marL="0" indent="0" fontAlgn="base">
              <a:buNone/>
            </a:pPr>
            <a:r>
              <a:rPr lang="en-GB" u="sng">
                <a:latin typeface="American Typewriter Condensed L" panose="02090306020004020304" pitchFamily="18" charset="77"/>
              </a:rPr>
              <a:t>Note:</a:t>
            </a:r>
            <a:r>
              <a:rPr lang="en-GB">
                <a:latin typeface="American Typewriter Condensed L" panose="02090306020004020304" pitchFamily="18" charset="77"/>
              </a:rPr>
              <a:t> </a:t>
            </a:r>
            <a:r>
              <a:rPr lang="en-GB"/>
              <a:t>where s = solid, l = liquid, g = gas, </a:t>
            </a:r>
            <a:r>
              <a:rPr lang="en-GB" err="1"/>
              <a:t>aq</a:t>
            </a:r>
            <a:r>
              <a:rPr lang="en-GB"/>
              <a:t> = aqueous or in solution</a:t>
            </a:r>
          </a:p>
          <a:p>
            <a:pPr marL="0" indent="0">
              <a:buNone/>
            </a:pPr>
            <a:r>
              <a:rPr lang="en-GB"/>
              <a:t>baking soda (sodium bicarbonate) + vinegar (acetic acid)               carbon dioxide + water + sodium ion + acetate ion</a:t>
            </a:r>
          </a:p>
          <a:p>
            <a:pPr marL="0" indent="0">
              <a:buNone/>
            </a:pPr>
            <a:endParaRPr lang="en-GB" b="1"/>
          </a:p>
          <a:p>
            <a:endParaRPr lang="en-GB" b="1"/>
          </a:p>
          <a:p>
            <a:endParaRPr lang="en-US"/>
          </a:p>
        </p:txBody>
      </p:sp>
      <p:cxnSp>
        <p:nvCxnSpPr>
          <p:cNvPr id="3" name="Straight Arrow Connector 2">
            <a:extLst>
              <a:ext uri="{FF2B5EF4-FFF2-40B4-BE49-F238E27FC236}">
                <a16:creationId xmlns:a16="http://schemas.microsoft.com/office/drawing/2014/main" id="{C96BD1FE-E142-F14F-A7EB-4B84505CEDCB}"/>
              </a:ext>
            </a:extLst>
          </p:cNvPr>
          <p:cNvCxnSpPr>
            <a:cxnSpLocks/>
          </p:cNvCxnSpPr>
          <p:nvPr/>
        </p:nvCxnSpPr>
        <p:spPr>
          <a:xfrm>
            <a:off x="3163613" y="3878317"/>
            <a:ext cx="64638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7" name="Straight Arrow Connector 6">
            <a:extLst>
              <a:ext uri="{FF2B5EF4-FFF2-40B4-BE49-F238E27FC236}">
                <a16:creationId xmlns:a16="http://schemas.microsoft.com/office/drawing/2014/main" id="{5BA9E0CB-BB88-B041-B000-F623C161D6C2}"/>
              </a:ext>
            </a:extLst>
          </p:cNvPr>
          <p:cNvCxnSpPr>
            <a:cxnSpLocks/>
          </p:cNvCxnSpPr>
          <p:nvPr/>
        </p:nvCxnSpPr>
        <p:spPr>
          <a:xfrm>
            <a:off x="5772807" y="5118539"/>
            <a:ext cx="646386"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1402231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dissolve">
                                      <p:cBhvr>
                                        <p:cTn id="13" dur="500"/>
                                        <p:tgtEl>
                                          <p:spTgt spid="6">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dissolv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par>
                                <p:cTn id="22" presetID="9" presetClass="entr" presetSubtype="0"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dissolve">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2000"/>
                                        <p:tgtEl>
                                          <p:spTgt spid="6">
                                            <p:txEl>
                                              <p:pRg st="4" end="4"/>
                                            </p:txEl>
                                          </p:spTgt>
                                        </p:tgtEl>
                                      </p:cBhvr>
                                    </p:animEffect>
                                    <p:anim calcmode="lin" valueType="num">
                                      <p:cBhvr>
                                        <p:cTn id="30" dur="2000" fill="hold"/>
                                        <p:tgtEl>
                                          <p:spTgt spid="6">
                                            <p:txEl>
                                              <p:pRg st="4" end="4"/>
                                            </p:txEl>
                                          </p:spTgt>
                                        </p:tgtEl>
                                        <p:attrNameLst>
                                          <p:attrName>ppt_w</p:attrName>
                                        </p:attrNameLst>
                                      </p:cBhvr>
                                      <p:tavLst>
                                        <p:tav tm="0" fmla="#ppt_w*sin(2.5*pi*$)">
                                          <p:val>
                                            <p:fltVal val="0"/>
                                          </p:val>
                                        </p:tav>
                                        <p:tav tm="100000">
                                          <p:val>
                                            <p:fltVal val="1"/>
                                          </p:val>
                                        </p:tav>
                                      </p:tavLst>
                                    </p:anim>
                                    <p:anim calcmode="lin" valueType="num">
                                      <p:cBhvr>
                                        <p:cTn id="31" dur="20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747EA-CCE5-1E46-B6CC-9C3BD3640259}"/>
              </a:ext>
            </a:extLst>
          </p:cNvPr>
          <p:cNvSpPr>
            <a:spLocks noGrp="1"/>
          </p:cNvSpPr>
          <p:nvPr>
            <p:ph type="title"/>
          </p:nvPr>
        </p:nvSpPr>
        <p:spPr/>
        <p:txBody>
          <a:bodyPr>
            <a:normAutofit/>
          </a:bodyPr>
          <a:lstStyle/>
          <a:p>
            <a:r>
              <a:rPr lang="en-US">
                <a:latin typeface="Modern No. 20" panose="02070704070505020303" pitchFamily="18" charset="77"/>
              </a:rPr>
              <a:t>More on how:</a:t>
            </a:r>
          </a:p>
        </p:txBody>
      </p:sp>
      <p:sp>
        <p:nvSpPr>
          <p:cNvPr id="3" name="Content Placeholder 2">
            <a:extLst>
              <a:ext uri="{FF2B5EF4-FFF2-40B4-BE49-F238E27FC236}">
                <a16:creationId xmlns:a16="http://schemas.microsoft.com/office/drawing/2014/main" id="{64EF6791-593C-1049-92F6-C8A3181897E7}"/>
              </a:ext>
            </a:extLst>
          </p:cNvPr>
          <p:cNvSpPr>
            <a:spLocks noGrp="1"/>
          </p:cNvSpPr>
          <p:nvPr>
            <p:ph idx="1"/>
          </p:nvPr>
        </p:nvSpPr>
        <p:spPr/>
        <p:txBody>
          <a:bodyPr/>
          <a:lstStyle/>
          <a:p>
            <a:r>
              <a:rPr lang="en-GB"/>
              <a:t>Acetic acid (a weak acid) reacts with and neutralizes sodium bicarbonate (a base). The carbon dioxide that is given off is a gas. Carbon dioxide is responsible for the fizzing and bubbling during the "eruption." The baking soda and vinegar volcano erupts because of an acid-base reaction.</a:t>
            </a:r>
            <a:endParaRPr lang="en-GB" b="1"/>
          </a:p>
          <a:p>
            <a:endParaRPr lang="en-US"/>
          </a:p>
        </p:txBody>
      </p:sp>
    </p:spTree>
    <p:extLst>
      <p:ext uri="{BB962C8B-B14F-4D97-AF65-F5344CB8AC3E}">
        <p14:creationId xmlns:p14="http://schemas.microsoft.com/office/powerpoint/2010/main" val="15829486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A95209C-5275-4E15-8EA7-7F42980ABF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rry photo of a fire&#10;&#10;Description automatically generated">
            <a:extLst>
              <a:ext uri="{FF2B5EF4-FFF2-40B4-BE49-F238E27FC236}">
                <a16:creationId xmlns:a16="http://schemas.microsoft.com/office/drawing/2014/main" id="{15323EF0-14B2-4BE1-A04B-05B9865443EB}"/>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aturation sat="200000"/>
                    </a14:imgEffect>
                  </a14:imgLayer>
                </a14:imgProps>
              </a:ext>
            </a:extLst>
          </a:blip>
          <a:srcRect t="15709" r="-1" b="-1"/>
          <a:stretch/>
        </p:blipFill>
        <p:spPr>
          <a:xfrm>
            <a:off x="0" y="-858"/>
            <a:ext cx="12192000" cy="6859717"/>
          </a:xfrm>
          <a:prstGeom prst="rect">
            <a:avLst/>
          </a:prstGeom>
        </p:spPr>
      </p:pic>
      <p:sp>
        <p:nvSpPr>
          <p:cNvPr id="28"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657225 w 10515600"/>
              <a:gd name="connsiteY1" fmla="*/ 0 h 5416094"/>
              <a:gd name="connsiteX2" fmla="*/ 1419606 w 10515600"/>
              <a:gd name="connsiteY2" fmla="*/ 0 h 5416094"/>
              <a:gd name="connsiteX3" fmla="*/ 2181987 w 10515600"/>
              <a:gd name="connsiteY3" fmla="*/ 0 h 5416094"/>
              <a:gd name="connsiteX4" fmla="*/ 3049524 w 10515600"/>
              <a:gd name="connsiteY4" fmla="*/ 0 h 5416094"/>
              <a:gd name="connsiteX5" fmla="*/ 3706749 w 10515600"/>
              <a:gd name="connsiteY5" fmla="*/ 0 h 5416094"/>
              <a:gd name="connsiteX6" fmla="*/ 4469130 w 10515600"/>
              <a:gd name="connsiteY6" fmla="*/ 0 h 5416094"/>
              <a:gd name="connsiteX7" fmla="*/ 5126355 w 10515600"/>
              <a:gd name="connsiteY7" fmla="*/ 0 h 5416094"/>
              <a:gd name="connsiteX8" fmla="*/ 5783580 w 10515600"/>
              <a:gd name="connsiteY8" fmla="*/ 0 h 5416094"/>
              <a:gd name="connsiteX9" fmla="*/ 6440805 w 10515600"/>
              <a:gd name="connsiteY9" fmla="*/ 0 h 5416094"/>
              <a:gd name="connsiteX10" fmla="*/ 6782562 w 10515600"/>
              <a:gd name="connsiteY10" fmla="*/ 0 h 5416094"/>
              <a:gd name="connsiteX11" fmla="*/ 7544943 w 10515600"/>
              <a:gd name="connsiteY11" fmla="*/ 0 h 5416094"/>
              <a:gd name="connsiteX12" fmla="*/ 7886700 w 10515600"/>
              <a:gd name="connsiteY12" fmla="*/ 0 h 5416094"/>
              <a:gd name="connsiteX13" fmla="*/ 8543925 w 10515600"/>
              <a:gd name="connsiteY13" fmla="*/ 0 h 5416094"/>
              <a:gd name="connsiteX14" fmla="*/ 9411462 w 10515600"/>
              <a:gd name="connsiteY14" fmla="*/ 0 h 5416094"/>
              <a:gd name="connsiteX15" fmla="*/ 10515600 w 10515600"/>
              <a:gd name="connsiteY15" fmla="*/ 0 h 5416094"/>
              <a:gd name="connsiteX16" fmla="*/ 10515600 w 10515600"/>
              <a:gd name="connsiteY16" fmla="*/ 731173 h 5416094"/>
              <a:gd name="connsiteX17" fmla="*/ 10515600 w 10515600"/>
              <a:gd name="connsiteY17" fmla="*/ 1299863 h 5416094"/>
              <a:gd name="connsiteX18" fmla="*/ 10515600 w 10515600"/>
              <a:gd name="connsiteY18" fmla="*/ 1868552 h 5416094"/>
              <a:gd name="connsiteX19" fmla="*/ 10515600 w 10515600"/>
              <a:gd name="connsiteY19" fmla="*/ 2545564 h 5416094"/>
              <a:gd name="connsiteX20" fmla="*/ 10515600 w 10515600"/>
              <a:gd name="connsiteY20" fmla="*/ 3222576 h 5416094"/>
              <a:gd name="connsiteX21" fmla="*/ 10515600 w 10515600"/>
              <a:gd name="connsiteY21" fmla="*/ 3845427 h 5416094"/>
              <a:gd name="connsiteX22" fmla="*/ 10515600 w 10515600"/>
              <a:gd name="connsiteY22" fmla="*/ 4630760 h 5416094"/>
              <a:gd name="connsiteX23" fmla="*/ 10515600 w 10515600"/>
              <a:gd name="connsiteY23" fmla="*/ 5416094 h 5416094"/>
              <a:gd name="connsiteX24" fmla="*/ 9648063 w 10515600"/>
              <a:gd name="connsiteY24" fmla="*/ 5416094 h 5416094"/>
              <a:gd name="connsiteX25" fmla="*/ 8885682 w 10515600"/>
              <a:gd name="connsiteY25" fmla="*/ 5416094 h 5416094"/>
              <a:gd name="connsiteX26" fmla="*/ 8543925 w 10515600"/>
              <a:gd name="connsiteY26" fmla="*/ 5416094 h 5416094"/>
              <a:gd name="connsiteX27" fmla="*/ 7676388 w 10515600"/>
              <a:gd name="connsiteY27" fmla="*/ 5416094 h 5416094"/>
              <a:gd name="connsiteX28" fmla="*/ 7124319 w 10515600"/>
              <a:gd name="connsiteY28" fmla="*/ 5416094 h 5416094"/>
              <a:gd name="connsiteX29" fmla="*/ 6361938 w 10515600"/>
              <a:gd name="connsiteY29" fmla="*/ 5416094 h 5416094"/>
              <a:gd name="connsiteX30" fmla="*/ 6020181 w 10515600"/>
              <a:gd name="connsiteY30" fmla="*/ 5416094 h 5416094"/>
              <a:gd name="connsiteX31" fmla="*/ 5152644 w 10515600"/>
              <a:gd name="connsiteY31" fmla="*/ 5416094 h 5416094"/>
              <a:gd name="connsiteX32" fmla="*/ 4600575 w 10515600"/>
              <a:gd name="connsiteY32" fmla="*/ 5416094 h 5416094"/>
              <a:gd name="connsiteX33" fmla="*/ 3943350 w 10515600"/>
              <a:gd name="connsiteY33" fmla="*/ 5416094 h 5416094"/>
              <a:gd name="connsiteX34" fmla="*/ 3496437 w 10515600"/>
              <a:gd name="connsiteY34" fmla="*/ 5416094 h 5416094"/>
              <a:gd name="connsiteX35" fmla="*/ 2734056 w 10515600"/>
              <a:gd name="connsiteY35" fmla="*/ 5416094 h 5416094"/>
              <a:gd name="connsiteX36" fmla="*/ 1866519 w 10515600"/>
              <a:gd name="connsiteY36" fmla="*/ 5416094 h 5416094"/>
              <a:gd name="connsiteX37" fmla="*/ 1314450 w 10515600"/>
              <a:gd name="connsiteY37" fmla="*/ 5416094 h 5416094"/>
              <a:gd name="connsiteX38" fmla="*/ 0 w 10515600"/>
              <a:gd name="connsiteY38" fmla="*/ 5416094 h 5416094"/>
              <a:gd name="connsiteX39" fmla="*/ 0 w 10515600"/>
              <a:gd name="connsiteY39" fmla="*/ 4739082 h 5416094"/>
              <a:gd name="connsiteX40" fmla="*/ 0 w 10515600"/>
              <a:gd name="connsiteY40" fmla="*/ 4062071 h 5416094"/>
              <a:gd name="connsiteX41" fmla="*/ 0 w 10515600"/>
              <a:gd name="connsiteY41" fmla="*/ 3330898 h 5416094"/>
              <a:gd name="connsiteX42" fmla="*/ 0 w 10515600"/>
              <a:gd name="connsiteY42" fmla="*/ 2653886 h 5416094"/>
              <a:gd name="connsiteX43" fmla="*/ 0 w 10515600"/>
              <a:gd name="connsiteY43" fmla="*/ 1922713 h 5416094"/>
              <a:gd name="connsiteX44" fmla="*/ 0 w 10515600"/>
              <a:gd name="connsiteY44" fmla="*/ 1191541 h 5416094"/>
              <a:gd name="connsiteX45" fmla="*/ 0 w 10515600"/>
              <a:gd name="connsiteY45"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15600" h="5416094" fill="none" extrusionOk="0">
                <a:moveTo>
                  <a:pt x="0" y="0"/>
                </a:moveTo>
                <a:cubicBezTo>
                  <a:pt x="177150" y="-2233"/>
                  <a:pt x="437740" y="9549"/>
                  <a:pt x="657225" y="0"/>
                </a:cubicBezTo>
                <a:cubicBezTo>
                  <a:pt x="876711" y="-9549"/>
                  <a:pt x="1120002" y="4103"/>
                  <a:pt x="1419606" y="0"/>
                </a:cubicBezTo>
                <a:cubicBezTo>
                  <a:pt x="1719210" y="-4103"/>
                  <a:pt x="1938104" y="16641"/>
                  <a:pt x="2181987" y="0"/>
                </a:cubicBezTo>
                <a:cubicBezTo>
                  <a:pt x="2425870" y="-16641"/>
                  <a:pt x="2669395" y="-9276"/>
                  <a:pt x="3049524" y="0"/>
                </a:cubicBezTo>
                <a:cubicBezTo>
                  <a:pt x="3429653" y="9276"/>
                  <a:pt x="3553691" y="29352"/>
                  <a:pt x="3706749" y="0"/>
                </a:cubicBezTo>
                <a:cubicBezTo>
                  <a:pt x="3859808" y="-29352"/>
                  <a:pt x="4111295" y="-6375"/>
                  <a:pt x="4469130" y="0"/>
                </a:cubicBezTo>
                <a:cubicBezTo>
                  <a:pt x="4826965" y="6375"/>
                  <a:pt x="4916661" y="-30390"/>
                  <a:pt x="5126355" y="0"/>
                </a:cubicBezTo>
                <a:cubicBezTo>
                  <a:pt x="5336049" y="30390"/>
                  <a:pt x="5578402" y="-7004"/>
                  <a:pt x="5783580" y="0"/>
                </a:cubicBezTo>
                <a:cubicBezTo>
                  <a:pt x="5988759" y="7004"/>
                  <a:pt x="6270371" y="29583"/>
                  <a:pt x="6440805" y="0"/>
                </a:cubicBezTo>
                <a:cubicBezTo>
                  <a:pt x="6611240" y="-29583"/>
                  <a:pt x="6667725" y="8173"/>
                  <a:pt x="6782562" y="0"/>
                </a:cubicBezTo>
                <a:cubicBezTo>
                  <a:pt x="6897399" y="-8173"/>
                  <a:pt x="7375754" y="-24084"/>
                  <a:pt x="7544943" y="0"/>
                </a:cubicBezTo>
                <a:cubicBezTo>
                  <a:pt x="7714132" y="24084"/>
                  <a:pt x="7790780" y="5607"/>
                  <a:pt x="7886700" y="0"/>
                </a:cubicBezTo>
                <a:cubicBezTo>
                  <a:pt x="7982620" y="-5607"/>
                  <a:pt x="8404356" y="28301"/>
                  <a:pt x="8543925" y="0"/>
                </a:cubicBezTo>
                <a:cubicBezTo>
                  <a:pt x="8683495" y="-28301"/>
                  <a:pt x="9088340" y="-5992"/>
                  <a:pt x="9411462" y="0"/>
                </a:cubicBezTo>
                <a:cubicBezTo>
                  <a:pt x="9734584" y="5992"/>
                  <a:pt x="10083951" y="22703"/>
                  <a:pt x="10515600" y="0"/>
                </a:cubicBezTo>
                <a:cubicBezTo>
                  <a:pt x="10497934" y="171001"/>
                  <a:pt x="10537777" y="498242"/>
                  <a:pt x="10515600" y="731173"/>
                </a:cubicBezTo>
                <a:cubicBezTo>
                  <a:pt x="10493423" y="964104"/>
                  <a:pt x="10516932" y="1174374"/>
                  <a:pt x="10515600" y="1299863"/>
                </a:cubicBezTo>
                <a:cubicBezTo>
                  <a:pt x="10514269" y="1425352"/>
                  <a:pt x="10522086" y="1677469"/>
                  <a:pt x="10515600" y="1868552"/>
                </a:cubicBezTo>
                <a:cubicBezTo>
                  <a:pt x="10509114" y="2059635"/>
                  <a:pt x="10499452" y="2266556"/>
                  <a:pt x="10515600" y="2545564"/>
                </a:cubicBezTo>
                <a:cubicBezTo>
                  <a:pt x="10531748" y="2824572"/>
                  <a:pt x="10506359" y="3046060"/>
                  <a:pt x="10515600" y="3222576"/>
                </a:cubicBezTo>
                <a:cubicBezTo>
                  <a:pt x="10524841" y="3399092"/>
                  <a:pt x="10507180" y="3536552"/>
                  <a:pt x="10515600" y="3845427"/>
                </a:cubicBezTo>
                <a:cubicBezTo>
                  <a:pt x="10524020" y="4154302"/>
                  <a:pt x="10505750" y="4362578"/>
                  <a:pt x="10515600" y="4630760"/>
                </a:cubicBezTo>
                <a:cubicBezTo>
                  <a:pt x="10525450" y="4898942"/>
                  <a:pt x="10492122" y="5233505"/>
                  <a:pt x="10515600" y="5416094"/>
                </a:cubicBezTo>
                <a:cubicBezTo>
                  <a:pt x="10321022" y="5373763"/>
                  <a:pt x="9841056" y="5373781"/>
                  <a:pt x="9648063" y="5416094"/>
                </a:cubicBezTo>
                <a:cubicBezTo>
                  <a:pt x="9455070" y="5458407"/>
                  <a:pt x="9225135" y="5428993"/>
                  <a:pt x="8885682" y="5416094"/>
                </a:cubicBezTo>
                <a:cubicBezTo>
                  <a:pt x="8546229" y="5403195"/>
                  <a:pt x="8660252" y="5403063"/>
                  <a:pt x="8543925" y="5416094"/>
                </a:cubicBezTo>
                <a:cubicBezTo>
                  <a:pt x="8427598" y="5429125"/>
                  <a:pt x="8066747" y="5419630"/>
                  <a:pt x="7676388" y="5416094"/>
                </a:cubicBezTo>
                <a:cubicBezTo>
                  <a:pt x="7286029" y="5412558"/>
                  <a:pt x="7286084" y="5427534"/>
                  <a:pt x="7124319" y="5416094"/>
                </a:cubicBezTo>
                <a:cubicBezTo>
                  <a:pt x="6962554" y="5404654"/>
                  <a:pt x="6638960" y="5390930"/>
                  <a:pt x="6361938" y="5416094"/>
                </a:cubicBezTo>
                <a:cubicBezTo>
                  <a:pt x="6084916" y="5441258"/>
                  <a:pt x="6131919" y="5418087"/>
                  <a:pt x="6020181" y="5416094"/>
                </a:cubicBezTo>
                <a:cubicBezTo>
                  <a:pt x="5908443" y="5414101"/>
                  <a:pt x="5558871" y="5407232"/>
                  <a:pt x="5152644" y="5416094"/>
                </a:cubicBezTo>
                <a:cubicBezTo>
                  <a:pt x="4746417" y="5424956"/>
                  <a:pt x="4798774" y="5402919"/>
                  <a:pt x="4600575" y="5416094"/>
                </a:cubicBezTo>
                <a:cubicBezTo>
                  <a:pt x="4402376" y="5429269"/>
                  <a:pt x="4180360" y="5402655"/>
                  <a:pt x="3943350" y="5416094"/>
                </a:cubicBezTo>
                <a:cubicBezTo>
                  <a:pt x="3706340" y="5429533"/>
                  <a:pt x="3658445" y="5419171"/>
                  <a:pt x="3496437" y="5416094"/>
                </a:cubicBezTo>
                <a:cubicBezTo>
                  <a:pt x="3334429" y="5413017"/>
                  <a:pt x="3010124" y="5399344"/>
                  <a:pt x="2734056" y="5416094"/>
                </a:cubicBezTo>
                <a:cubicBezTo>
                  <a:pt x="2457988" y="5432844"/>
                  <a:pt x="2236739" y="5427521"/>
                  <a:pt x="1866519" y="5416094"/>
                </a:cubicBezTo>
                <a:cubicBezTo>
                  <a:pt x="1496299" y="5404667"/>
                  <a:pt x="1510850" y="5404957"/>
                  <a:pt x="1314450" y="5416094"/>
                </a:cubicBezTo>
                <a:cubicBezTo>
                  <a:pt x="1118050" y="5427231"/>
                  <a:pt x="570195" y="5429560"/>
                  <a:pt x="0" y="5416094"/>
                </a:cubicBezTo>
                <a:cubicBezTo>
                  <a:pt x="-26608" y="5186086"/>
                  <a:pt x="-30817" y="5026509"/>
                  <a:pt x="0" y="4739082"/>
                </a:cubicBezTo>
                <a:cubicBezTo>
                  <a:pt x="30817" y="4451655"/>
                  <a:pt x="30406" y="4379302"/>
                  <a:pt x="0" y="4062071"/>
                </a:cubicBezTo>
                <a:cubicBezTo>
                  <a:pt x="-30406" y="3744840"/>
                  <a:pt x="16937" y="3655631"/>
                  <a:pt x="0" y="3330898"/>
                </a:cubicBezTo>
                <a:cubicBezTo>
                  <a:pt x="-16937" y="3006165"/>
                  <a:pt x="-2848" y="2928355"/>
                  <a:pt x="0" y="2653886"/>
                </a:cubicBezTo>
                <a:cubicBezTo>
                  <a:pt x="2848" y="2379417"/>
                  <a:pt x="-4508" y="2270960"/>
                  <a:pt x="0" y="1922713"/>
                </a:cubicBezTo>
                <a:cubicBezTo>
                  <a:pt x="4508" y="1574466"/>
                  <a:pt x="-7038" y="1405929"/>
                  <a:pt x="0" y="1191541"/>
                </a:cubicBezTo>
                <a:cubicBezTo>
                  <a:pt x="7038" y="977153"/>
                  <a:pt x="-53038" y="292447"/>
                  <a:pt x="0" y="0"/>
                </a:cubicBezTo>
                <a:close/>
              </a:path>
              <a:path w="10515600" h="5416094"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gradFill>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gradFill>
          <a:ln w="5715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B9FCB6-E07E-7D47-ABB3-CA0D5FCD8D76}"/>
              </a:ext>
            </a:extLst>
          </p:cNvPr>
          <p:cNvSpPr>
            <a:spLocks noGrp="1"/>
          </p:cNvSpPr>
          <p:nvPr>
            <p:ph type="ctrTitle"/>
          </p:nvPr>
        </p:nvSpPr>
        <p:spPr>
          <a:xfrm>
            <a:off x="1527048" y="1124712"/>
            <a:ext cx="9144000" cy="3063240"/>
          </a:xfrm>
        </p:spPr>
        <p:txBody>
          <a:bodyPr>
            <a:normAutofit/>
          </a:bodyPr>
          <a:lstStyle/>
          <a:p>
            <a:pPr algn="ctr"/>
            <a:r>
              <a:rPr lang="en-US">
                <a:solidFill>
                  <a:schemeClr val="bg1"/>
                </a:solidFill>
              </a:rPr>
              <a:t>Real volcanoes</a:t>
            </a:r>
          </a:p>
        </p:txBody>
      </p:sp>
      <p:sp>
        <p:nvSpPr>
          <p:cNvPr id="4" name="Subtitle 3">
            <a:extLst>
              <a:ext uri="{FF2B5EF4-FFF2-40B4-BE49-F238E27FC236}">
                <a16:creationId xmlns:a16="http://schemas.microsoft.com/office/drawing/2014/main" id="{CCD0C43E-0BE2-0840-81CC-737B8347CA5C}"/>
              </a:ext>
            </a:extLst>
          </p:cNvPr>
          <p:cNvSpPr>
            <a:spLocks noGrp="1"/>
          </p:cNvSpPr>
          <p:nvPr>
            <p:ph type="subTitle" idx="1"/>
          </p:nvPr>
        </p:nvSpPr>
        <p:spPr>
          <a:xfrm>
            <a:off x="1527048" y="4599432"/>
            <a:ext cx="9144000" cy="1227520"/>
          </a:xfrm>
        </p:spPr>
        <p:txBody>
          <a:bodyPr>
            <a:normAutofit/>
          </a:bodyPr>
          <a:lstStyle/>
          <a:p>
            <a:pPr algn="ctr"/>
            <a:endParaRPr lang="en-US" sz="3200">
              <a:solidFill>
                <a:schemeClr val="bg1"/>
              </a:solidFill>
            </a:endParaRPr>
          </a:p>
        </p:txBody>
      </p:sp>
      <p:sp>
        <p:nvSpPr>
          <p:cNvPr id="30"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9443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9914 -0.11166" pathEditMode="relative" ptsTypes="AA">
                                      <p:cBhvr>
                                        <p:cTn id="6" dur="30000" fill="hold"/>
                                        <p:tgtEl>
                                          <p:spTgt spid="6"/>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6"/>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19914 -0.11166 L -0.21122 0.2488" pathEditMode="relative" ptsTypes="AA">
                                      <p:cBhvr>
                                        <p:cTn id="11" dur="30000" fill="hold"/>
                                        <p:tgtEl>
                                          <p:spTgt spid="6"/>
                                        </p:tgtEl>
                                        <p:attrNameLst>
                                          <p:attrName>ppt_x</p:attrName>
                                          <p:attrName>ppt_y</p:attrName>
                                        </p:attrNameLst>
                                      </p:cBhvr>
                                    </p:animMotion>
                                  </p:childTnLst>
                                </p:cTn>
                              </p:par>
                            </p:childTnLst>
                          </p:cTn>
                        </p:par>
                        <p:par>
                          <p:cTn id="12" fill="hold">
                            <p:stCondLst>
                              <p:cond delay="65000"/>
                            </p:stCondLst>
                            <p:childTnLst>
                              <p:par>
                                <p:cTn id="13" presetID="0" presetClass="path" presetSubtype="0" accel="50000" decel="50000" fill="hold" nodeType="afterEffect">
                                  <p:stCondLst>
                                    <p:cond delay="5000"/>
                                  </p:stCondLst>
                                  <p:childTnLst>
                                    <p:animMotion origin="layout" path="M -0.21122 0.2488 L -0.24922 -0.17423" pathEditMode="relative" ptsTypes="AA">
                                      <p:cBhvr>
                                        <p:cTn id="14" dur="30000" fill="hold"/>
                                        <p:tgtEl>
                                          <p:spTgt spid="6"/>
                                        </p:tgtEl>
                                        <p:attrNameLst>
                                          <p:attrName>ppt_x</p:attrName>
                                          <p:attrName>ppt_y</p:attrName>
                                        </p:attrNameLst>
                                      </p:cBhvr>
                                    </p:animMotion>
                                  </p:childTnLst>
                                </p:cTn>
                              </p:par>
                            </p:childTnLst>
                          </p:cTn>
                        </p:par>
                        <p:par>
                          <p:cTn id="15" fill="hold">
                            <p:stCondLst>
                              <p:cond delay="100000"/>
                            </p:stCondLst>
                            <p:childTnLst>
                              <p:par>
                                <p:cTn id="16" presetID="0" presetClass="path" presetSubtype="0" accel="50000" decel="50000" fill="hold" nodeType="afterEffect">
                                  <p:stCondLst>
                                    <p:cond delay="5000"/>
                                  </p:stCondLst>
                                  <p:childTnLst>
                                    <p:animMotion origin="layout" path="M -0.24922 -0.17423 L -0.24922 0.13472" pathEditMode="relative" ptsTypes="AA">
                                      <p:cBhvr>
                                        <p:cTn id="17" dur="30000" fill="hold"/>
                                        <p:tgtEl>
                                          <p:spTgt spid="6"/>
                                        </p:tgtEl>
                                        <p:attrNameLst>
                                          <p:attrName>ppt_x</p:attrName>
                                          <p:attrName>ppt_y</p:attrName>
                                        </p:attrNameLst>
                                      </p:cBhvr>
                                    </p:animMotion>
                                  </p:childTnLst>
                                </p:cTn>
                              </p:par>
                            </p:childTnLst>
                          </p:cTn>
                        </p:par>
                        <p:par>
                          <p:cTn id="18" fill="hold">
                            <p:stCondLst>
                              <p:cond delay="135000"/>
                            </p:stCondLst>
                            <p:childTnLst>
                              <p:par>
                                <p:cTn id="19" presetID="0" presetClass="path" presetSubtype="0" accel="50000" decel="50000" fill="hold" nodeType="afterEffect">
                                  <p:stCondLst>
                                    <p:cond delay="5000"/>
                                  </p:stCondLst>
                                  <p:childTnLst>
                                    <p:animMotion origin="layout" path="M -0.24922 0.13472 L 0.05128 -0.02193" pathEditMode="relative" ptsTypes="AA">
                                      <p:cBhvr>
                                        <p:cTn id="20" dur="30000" fill="hold"/>
                                        <p:tgtEl>
                                          <p:spTgt spid="6"/>
                                        </p:tgtEl>
                                        <p:attrNameLst>
                                          <p:attrName>ppt_x</p:attrName>
                                          <p:attrName>ppt_y</p:attrName>
                                        </p:attrNameLst>
                                      </p:cBhvr>
                                    </p:animMotion>
                                  </p:childTnLst>
                                </p:cTn>
                              </p:par>
                            </p:childTnLst>
                          </p:cTn>
                        </p:par>
                        <p:par>
                          <p:cTn id="21" fill="hold">
                            <p:stCondLst>
                              <p:cond delay="170000"/>
                            </p:stCondLst>
                            <p:childTnLst>
                              <p:par>
                                <p:cTn id="22" presetID="0" presetClass="path" presetSubtype="0" accel="50000" decel="50000" fill="hold" nodeType="afterEffect">
                                  <p:stCondLst>
                                    <p:cond delay="5000"/>
                                  </p:stCondLst>
                                  <p:childTnLst>
                                    <p:animMotion origin="layout" path="M 0.05128 -0.02193 L 0.07457 0.16171" pathEditMode="relative" ptsTypes="AA">
                                      <p:cBhvr>
                                        <p:cTn id="23" dur="30000" fill="hold"/>
                                        <p:tgtEl>
                                          <p:spTgt spid="6"/>
                                        </p:tgtEl>
                                        <p:attrNameLst>
                                          <p:attrName>ppt_x</p:attrName>
                                          <p:attrName>ppt_y</p:attrName>
                                        </p:attrNameLst>
                                      </p:cBhvr>
                                    </p:animMotion>
                                  </p:childTnLst>
                                </p:cTn>
                              </p:par>
                            </p:childTnLst>
                          </p:cTn>
                        </p:par>
                        <p:par>
                          <p:cTn id="24" fill="hold">
                            <p:stCondLst>
                              <p:cond delay="205000"/>
                            </p:stCondLst>
                            <p:childTnLst>
                              <p:par>
                                <p:cTn id="25" presetID="0" presetClass="path" presetSubtype="0" accel="50000" decel="50000" fill="hold" nodeType="afterEffect">
                                  <p:stCondLst>
                                    <p:cond delay="5000"/>
                                  </p:stCondLst>
                                  <p:childTnLst>
                                    <p:animMotion origin="layout" path="M 0.07457 0.16171 L 0.17469 0.2488" pathEditMode="relative" ptsTypes="AA">
                                      <p:cBhvr>
                                        <p:cTn id="26" dur="30000" fill="hold"/>
                                        <p:tgtEl>
                                          <p:spTgt spid="6"/>
                                        </p:tgtEl>
                                        <p:attrNameLst>
                                          <p:attrName>ppt_x</p:attrName>
                                          <p:attrName>ppt_y</p:attrName>
                                        </p:attrNameLst>
                                      </p:cBhvr>
                                    </p:animMotion>
                                  </p:childTnLst>
                                </p:cTn>
                              </p:par>
                            </p:childTnLst>
                          </p:cTn>
                        </p:par>
                        <p:par>
                          <p:cTn id="27" fill="hold">
                            <p:stCondLst>
                              <p:cond delay="240000"/>
                            </p:stCondLst>
                            <p:childTnLst>
                              <p:par>
                                <p:cTn id="28" presetID="0" presetClass="path" presetSubtype="0" accel="50000" decel="50000" fill="hold" nodeType="afterEffect">
                                  <p:stCondLst>
                                    <p:cond delay="5000"/>
                                  </p:stCondLst>
                                  <p:childTnLst>
                                    <p:animMotion origin="layout" path="M 0.17469 0.2488 L 0.24922 -0.1094" pathEditMode="relative" ptsTypes="AA">
                                      <p:cBhvr>
                                        <p:cTn id="29" dur="30000" fill="hold"/>
                                        <p:tgtEl>
                                          <p:spTgt spid="6"/>
                                        </p:tgtEl>
                                        <p:attrNameLst>
                                          <p:attrName>ppt_x</p:attrName>
                                          <p:attrName>ppt_y</p:attrName>
                                        </p:attrNameLst>
                                      </p:cBhvr>
                                    </p:animMotion>
                                  </p:childTnLst>
                                </p:cTn>
                              </p:par>
                            </p:childTnLst>
                          </p:cTn>
                        </p:par>
                        <p:par>
                          <p:cTn id="30" fill="hold">
                            <p:stCondLst>
                              <p:cond delay="275000"/>
                            </p:stCondLst>
                            <p:childTnLst>
                              <p:par>
                                <p:cTn id="31" presetID="0" presetClass="path" presetSubtype="0" accel="50000" decel="50000" fill="hold" nodeType="afterEffect">
                                  <p:stCondLst>
                                    <p:cond delay="5000"/>
                                  </p:stCondLst>
                                  <p:childTnLst>
                                    <p:animMotion origin="layout" path="M 0.24922 -0.1094 L 0.24922 0.15153" pathEditMode="relative" ptsTypes="AA">
                                      <p:cBhvr>
                                        <p:cTn id="32" dur="30000" fill="hold"/>
                                        <p:tgtEl>
                                          <p:spTgt spid="6"/>
                                        </p:tgtEl>
                                        <p:attrNameLst>
                                          <p:attrName>ppt_x</p:attrName>
                                          <p:attrName>ppt_y</p:attrName>
                                        </p:attrNameLst>
                                      </p:cBhvr>
                                    </p:animMotion>
                                  </p:childTnLst>
                                </p:cTn>
                              </p:par>
                            </p:childTnLst>
                          </p:cTn>
                        </p:par>
                        <p:par>
                          <p:cTn id="33" fill="hold">
                            <p:stCondLst>
                              <p:cond delay="310000"/>
                            </p:stCondLst>
                            <p:childTnLst>
                              <p:par>
                                <p:cTn id="34" presetID="0" presetClass="path" presetSubtype="0" accel="50000" decel="50000" fill="hold" nodeType="afterEffect">
                                  <p:stCondLst>
                                    <p:cond delay="5000"/>
                                  </p:stCondLst>
                                  <p:childTnLst>
                                    <p:animMotion origin="layout" path="M 0.24922 0.15153 L 0.24922 0.2488" pathEditMode="relative" ptsTypes="AA">
                                      <p:cBhvr>
                                        <p:cTn id="35" dur="30000" fill="hold"/>
                                        <p:tgtEl>
                                          <p:spTgt spid="6"/>
                                        </p:tgtEl>
                                        <p:attrNameLst>
                                          <p:attrName>ppt_x</p:attrName>
                                          <p:attrName>ppt_y</p:attrName>
                                        </p:attrNameLst>
                                      </p:cBhvr>
                                    </p:animMotion>
                                  </p:childTnLst>
                                </p:cTn>
                              </p:par>
                            </p:childTnLst>
                          </p:cTn>
                        </p:par>
                        <p:par>
                          <p:cTn id="36" fill="hold">
                            <p:stCondLst>
                              <p:cond delay="345000"/>
                            </p:stCondLst>
                            <p:childTnLst>
                              <p:par>
                                <p:cTn id="37" presetID="0" presetClass="path" presetSubtype="0" accel="50000" decel="50000" fill="hold" nodeType="afterEffect">
                                  <p:stCondLst>
                                    <p:cond delay="5000"/>
                                  </p:stCondLst>
                                  <p:childTnLst>
                                    <p:animMotion origin="layout" path="M 0.24922 0.2488 L 0.24922 -0.20898" pathEditMode="relative" ptsTypes="AA">
                                      <p:cBhvr>
                                        <p:cTn id="38" dur="30000" fill="hold"/>
                                        <p:tgtEl>
                                          <p:spTgt spid="6"/>
                                        </p:tgtEl>
                                        <p:attrNameLst>
                                          <p:attrName>ppt_x</p:attrName>
                                          <p:attrName>ppt_y</p:attrName>
                                        </p:attrNameLst>
                                      </p:cBhvr>
                                    </p:animMotion>
                                  </p:childTnLst>
                                </p:cTn>
                              </p:par>
                            </p:childTnLst>
                          </p:cTn>
                        </p:par>
                        <p:par>
                          <p:cTn id="39" fill="hold">
                            <p:stCondLst>
                              <p:cond delay="380000"/>
                            </p:stCondLst>
                            <p:childTnLst>
                              <p:par>
                                <p:cTn id="40" presetID="0" presetClass="path" presetSubtype="0" accel="50000" decel="50000" fill="hold" nodeType="afterEffect">
                                  <p:stCondLst>
                                    <p:cond delay="5000"/>
                                  </p:stCondLst>
                                  <p:childTnLst>
                                    <p:animMotion origin="layout" path="M 0.24922 -0.20898 L 0.24922 0.0227" pathEditMode="relative" ptsTypes="AA">
                                      <p:cBhvr>
                                        <p:cTn id="41" dur="30000" fill="hold"/>
                                        <p:tgtEl>
                                          <p:spTgt spid="6"/>
                                        </p:tgtEl>
                                        <p:attrNameLst>
                                          <p:attrName>ppt_x</p:attrName>
                                          <p:attrName>ppt_y</p:attrName>
                                        </p:attrNameLst>
                                      </p:cBhvr>
                                    </p:animMotion>
                                  </p:childTnLst>
                                </p:cTn>
                              </p:par>
                            </p:childTnLst>
                          </p:cTn>
                        </p:par>
                        <p:par>
                          <p:cTn id="42" fill="hold">
                            <p:stCondLst>
                              <p:cond delay="415000"/>
                            </p:stCondLst>
                            <p:childTnLst>
                              <p:par>
                                <p:cTn id="43" presetID="0" presetClass="path" presetSubtype="0" accel="50000" decel="50000" fill="hold" nodeType="afterEffect">
                                  <p:stCondLst>
                                    <p:cond delay="5000"/>
                                  </p:stCondLst>
                                  <p:childTnLst>
                                    <p:animMotion origin="layout" path="M 0.24922 0.0227 L 0.24922 -0.2488" pathEditMode="relative" ptsTypes="AA">
                                      <p:cBhvr>
                                        <p:cTn id="44" dur="30000" fill="hold"/>
                                        <p:tgtEl>
                                          <p:spTgt spid="6"/>
                                        </p:tgtEl>
                                        <p:attrNameLst>
                                          <p:attrName>ppt_x</p:attrName>
                                          <p:attrName>ppt_y</p:attrName>
                                        </p:attrNameLst>
                                      </p:cBhvr>
                                    </p:animMotion>
                                  </p:childTnLst>
                                </p:cTn>
                              </p:par>
                            </p:childTnLst>
                          </p:cTn>
                        </p:par>
                        <p:par>
                          <p:cTn id="45" fill="hold">
                            <p:stCondLst>
                              <p:cond delay="450000"/>
                            </p:stCondLst>
                            <p:childTnLst>
                              <p:par>
                                <p:cTn id="46" presetID="0" presetClass="path" presetSubtype="0" accel="50000" decel="50000" fill="hold" nodeType="afterEffect">
                                  <p:stCondLst>
                                    <p:cond delay="5000"/>
                                  </p:stCondLst>
                                  <p:childTnLst>
                                    <p:animMotion origin="layout" path="M 0.24922 -0.2488 L 0.18163 -0.2488" pathEditMode="relative" ptsTypes="AA">
                                      <p:cBhvr>
                                        <p:cTn id="47" dur="30000" fill="hold"/>
                                        <p:tgtEl>
                                          <p:spTgt spid="6"/>
                                        </p:tgtEl>
                                        <p:attrNameLst>
                                          <p:attrName>ppt_x</p:attrName>
                                          <p:attrName>ppt_y</p:attrName>
                                        </p:attrNameLst>
                                      </p:cBhvr>
                                    </p:animMotion>
                                  </p:childTnLst>
                                </p:cTn>
                              </p:par>
                            </p:childTnLst>
                          </p:cTn>
                        </p:par>
                        <p:par>
                          <p:cTn id="48" fill="hold">
                            <p:stCondLst>
                              <p:cond delay="485000"/>
                            </p:stCondLst>
                            <p:childTnLst>
                              <p:par>
                                <p:cTn id="49" presetID="0" presetClass="path" presetSubtype="0" accel="50000" decel="50000" fill="hold" nodeType="afterEffect">
                                  <p:stCondLst>
                                    <p:cond delay="5000"/>
                                  </p:stCondLst>
                                  <p:childTnLst>
                                    <p:animMotion origin="layout" path="M 0.18163 -0.2488 L -0.11119 -0.2488" pathEditMode="relative" ptsTypes="AA">
                                      <p:cBhvr>
                                        <p:cTn id="50" dur="30000" fill="hold"/>
                                        <p:tgtEl>
                                          <p:spTgt spid="6"/>
                                        </p:tgtEl>
                                        <p:attrNameLst>
                                          <p:attrName>ppt_x</p:attrName>
                                          <p:attrName>ppt_y</p:attrName>
                                        </p:attrNameLst>
                                      </p:cBhvr>
                                    </p:animMotion>
                                  </p:childTnLst>
                                </p:cTn>
                              </p:par>
                            </p:childTnLst>
                          </p:cTn>
                        </p:par>
                        <p:par>
                          <p:cTn id="51" fill="hold">
                            <p:stCondLst>
                              <p:cond delay="520000"/>
                            </p:stCondLst>
                            <p:childTnLst>
                              <p:par>
                                <p:cTn id="52" presetID="0" presetClass="path" presetSubtype="0" accel="50000" decel="50000" fill="hold" nodeType="afterEffect">
                                  <p:stCondLst>
                                    <p:cond delay="5000"/>
                                  </p:stCondLst>
                                  <p:childTnLst>
                                    <p:animMotion origin="layout" path="M -0.11119 -0.2488 L -0.24922 -0.2488" pathEditMode="relative" ptsTypes="AA">
                                      <p:cBhvr>
                                        <p:cTn id="53" dur="30000" fill="hold"/>
                                        <p:tgtEl>
                                          <p:spTgt spid="6"/>
                                        </p:tgtEl>
                                        <p:attrNameLst>
                                          <p:attrName>ppt_x</p:attrName>
                                          <p:attrName>ppt_y</p:attrName>
                                        </p:attrNameLst>
                                      </p:cBhvr>
                                    </p:animMotion>
                                  </p:childTnLst>
                                </p:cTn>
                              </p:par>
                            </p:childTnLst>
                          </p:cTn>
                        </p:par>
                        <p:par>
                          <p:cTn id="54" fill="hold">
                            <p:stCondLst>
                              <p:cond delay="555000"/>
                            </p:stCondLst>
                            <p:childTnLst>
                              <p:par>
                                <p:cTn id="55" presetID="0" presetClass="path" presetSubtype="0" accel="50000" decel="50000" fill="hold" nodeType="afterEffect">
                                  <p:stCondLst>
                                    <p:cond delay="5000"/>
                                  </p:stCondLst>
                                  <p:childTnLst>
                                    <p:animMotion origin="layout" path="M -0.24922 -0.2488 L -0.24922 -0.2488" pathEditMode="relative" ptsTypes="AA">
                                      <p:cBhvr>
                                        <p:cTn id="56" dur="30000" fill="hold"/>
                                        <p:tgtEl>
                                          <p:spTgt spid="6"/>
                                        </p:tgtEl>
                                        <p:attrNameLst>
                                          <p:attrName>ppt_x</p:attrName>
                                          <p:attrName>ppt_y</p:attrName>
                                        </p:attrNameLst>
                                      </p:cBhvr>
                                    </p:animMotion>
                                  </p:childTnLst>
                                </p:cTn>
                              </p:par>
                            </p:childTnLst>
                          </p:cTn>
                        </p:par>
                        <p:par>
                          <p:cTn id="57" fill="hold">
                            <p:stCondLst>
                              <p:cond delay="590000"/>
                            </p:stCondLst>
                            <p:childTnLst>
                              <p:par>
                                <p:cTn id="58" presetID="0" presetClass="path" presetSubtype="0" accel="50000" decel="50000" fill="hold" nodeType="afterEffect">
                                  <p:stCondLst>
                                    <p:cond delay="5000"/>
                                  </p:stCondLst>
                                  <p:childTnLst>
                                    <p:animMotion origin="layout" path="M -0.24922 -0.2488 L -0.24922 -0.13525" pathEditMode="relative" ptsTypes="AA">
                                      <p:cBhvr>
                                        <p:cTn id="59" dur="30000" fill="hold"/>
                                        <p:tgtEl>
                                          <p:spTgt spid="6"/>
                                        </p:tgtEl>
                                        <p:attrNameLst>
                                          <p:attrName>ppt_x</p:attrName>
                                          <p:attrName>ppt_y</p:attrName>
                                        </p:attrNameLst>
                                      </p:cBhvr>
                                    </p:animMotion>
                                  </p:childTnLst>
                                </p:cTn>
                              </p:par>
                            </p:childTnLst>
                          </p:cTn>
                        </p:par>
                        <p:par>
                          <p:cTn id="60" fill="hold">
                            <p:stCondLst>
                              <p:cond delay="625000"/>
                            </p:stCondLst>
                            <p:childTnLst>
                              <p:par>
                                <p:cTn id="61" presetID="0" presetClass="path" presetSubtype="0" accel="50000" decel="50000" fill="hold" nodeType="afterEffect">
                                  <p:stCondLst>
                                    <p:cond delay="5000"/>
                                  </p:stCondLst>
                                  <p:childTnLst>
                                    <p:animMotion origin="layout" path="M -0.24922 -0.13525 L -0.24922 0.05561" pathEditMode="relative" ptsTypes="AA">
                                      <p:cBhvr>
                                        <p:cTn id="62" dur="30000" fill="hold"/>
                                        <p:tgtEl>
                                          <p:spTgt spid="6"/>
                                        </p:tgtEl>
                                        <p:attrNameLst>
                                          <p:attrName>ppt_x</p:attrName>
                                          <p:attrName>ppt_y</p:attrName>
                                        </p:attrNameLst>
                                      </p:cBhvr>
                                    </p:animMotion>
                                  </p:childTnLst>
                                </p:cTn>
                              </p:par>
                            </p:childTnLst>
                          </p:cTn>
                        </p:par>
                        <p:par>
                          <p:cTn id="63" fill="hold">
                            <p:stCondLst>
                              <p:cond delay="660000"/>
                            </p:stCondLst>
                            <p:childTnLst>
                              <p:par>
                                <p:cTn id="64" presetID="0" presetClass="path" presetSubtype="0" accel="50000" decel="50000" fill="hold" nodeType="afterEffect">
                                  <p:stCondLst>
                                    <p:cond delay="5000"/>
                                  </p:stCondLst>
                                  <p:childTnLst>
                                    <p:animMotion origin="layout" path="M -0.24922 0.05561 L -0.10102 0.11058" pathEditMode="relative" ptsTypes="AA">
                                      <p:cBhvr>
                                        <p:cTn id="65" dur="30000" fill="hold"/>
                                        <p:tgtEl>
                                          <p:spTgt spid="6"/>
                                        </p:tgtEl>
                                        <p:attrNameLst>
                                          <p:attrName>ppt_x</p:attrName>
                                          <p:attrName>ppt_y</p:attrName>
                                        </p:attrNameLst>
                                      </p:cBhvr>
                                    </p:animMotion>
                                  </p:childTnLst>
                                </p:cTn>
                              </p:par>
                            </p:childTnLst>
                          </p:cTn>
                        </p:par>
                        <p:par>
                          <p:cTn id="66" fill="hold">
                            <p:stCondLst>
                              <p:cond delay="695000"/>
                            </p:stCondLst>
                            <p:childTnLst>
                              <p:par>
                                <p:cTn id="67" presetID="0" presetClass="path" presetSubtype="0" accel="50000" decel="50000" fill="hold" nodeType="afterEffect">
                                  <p:stCondLst>
                                    <p:cond delay="5000"/>
                                  </p:stCondLst>
                                  <p:childTnLst>
                                    <p:animMotion origin="layout" path="M -0.10102 0.11058 L -0.03559 0.2488" pathEditMode="relative" ptsTypes="AA">
                                      <p:cBhvr>
                                        <p:cTn id="68" dur="30000" fill="hold"/>
                                        <p:tgtEl>
                                          <p:spTgt spid="6"/>
                                        </p:tgtEl>
                                        <p:attrNameLst>
                                          <p:attrName>ppt_x</p:attrName>
                                          <p:attrName>ppt_y</p:attrName>
                                        </p:attrNameLst>
                                      </p:cBhvr>
                                    </p:animMotion>
                                  </p:childTnLst>
                                </p:cTn>
                              </p:par>
                            </p:childTnLst>
                          </p:cTn>
                        </p:par>
                        <p:par>
                          <p:cTn id="69" fill="hold">
                            <p:stCondLst>
                              <p:cond delay="730000"/>
                            </p:stCondLst>
                            <p:childTnLst>
                              <p:par>
                                <p:cTn id="70" presetID="0" presetClass="path" presetSubtype="0" accel="50000" decel="50000" fill="hold" nodeType="afterEffect">
                                  <p:stCondLst>
                                    <p:cond delay="5000"/>
                                  </p:stCondLst>
                                  <p:childTnLst>
                                    <p:animMotion origin="layout" path="M -0.03559 0.2488 L 0 0" pathEditMode="relative" ptsTypes="AA">
                                      <p:cBhvr>
                                        <p:cTn id="71" dur="30000" fill="hold"/>
                                        <p:tgtEl>
                                          <p:spTgt spid="6"/>
                                        </p:tgtEl>
                                        <p:attrNameLst>
                                          <p:attrName>ppt_x</p:attrName>
                                          <p:attrName>ppt_y</p:attrName>
                                        </p:attrNameLst>
                                      </p:cBhvr>
                                    </p:animMotion>
                                  </p:childTnLst>
                                </p:cTn>
                              </p:par>
                              <p:par>
                                <p:cTn id="72" presetID="6" presetClass="emph" presetSubtype="0" accel="50000" decel="50000" fill="hold" nodeType="withEffect">
                                  <p:stCondLst>
                                    <p:cond delay="5000"/>
                                  </p:stCondLst>
                                  <p:childTnLst>
                                    <p:animScale>
                                      <p:cBhvr>
                                        <p:cTn id="73" dur="30000" fill="hold"/>
                                        <p:tgtEl>
                                          <p:spTgt spid="6"/>
                                        </p:tgtEl>
                                      </p:cBhvr>
                                      <p:by x="150000" y="150000"/>
                                      <p:to x="100000" y="100000"/>
                                    </p:animScale>
                                  </p:childTnLst>
                                </p:cTn>
                              </p:par>
                            </p:childTnLst>
                          </p:cTn>
                        </p:par>
                        <p:par>
                          <p:cTn id="74" fill="hold">
                            <p:stCondLst>
                              <p:cond delay="765000"/>
                            </p:stCondLst>
                            <p:childTnLst>
                              <p:par>
                                <p:cTn id="75" presetID="0" presetClass="path" presetSubtype="0" accel="50000" decel="50000" fill="hold" nodeType="afterEffect">
                                  <p:stCondLst>
                                    <p:cond delay="0"/>
                                  </p:stCondLst>
                                  <p:childTnLst>
                                    <p:animMotion origin="layout" path="M 0 0 L 0 0" pathEditMode="relative" ptsTypes="AA">
                                      <p:cBhvr>
                                        <p:cTn id="76" dur="5000" fill="hold"/>
                                        <p:tgtEl>
                                          <p:spTgt spid="6"/>
                                        </p:tgtEl>
                                        <p:attrNameLst>
                                          <p:attrName>ppt_x</p:attrName>
                                          <p:attrName>ppt_y</p:attrName>
                                        </p:attrNameLst>
                                      </p:cBhvr>
                                    </p:animMotion>
                                  </p:childTnLst>
                                </p:cTn>
                              </p:par>
                            </p:childTnLst>
                          </p:cTn>
                        </p:par>
                      </p:childTnLst>
                    </p:cTn>
                  </p:par>
                </p:childTnLst>
              </p:cTn>
            </p:seq>
          </p:childTnLst>
        </p:cTn>
      </p:par>
    </p:tnLst>
  </p:timing>
</p:sld>
</file>

<file path=ppt/theme/theme1.xml><?xml version="1.0" encoding="utf-8"?>
<a:theme xmlns:a="http://schemas.openxmlformats.org/drawingml/2006/main" name="SketchyVTI">
  <a:themeElements>
    <a:clrScheme name="AnalogousFromRegularSeed_2SEEDS">
      <a:dk1>
        <a:srgbClr val="000000"/>
      </a:dk1>
      <a:lt1>
        <a:srgbClr val="FFFFFF"/>
      </a:lt1>
      <a:dk2>
        <a:srgbClr val="2C301B"/>
      </a:dk2>
      <a:lt2>
        <a:srgbClr val="EFEFF2"/>
      </a:lt2>
      <a:accent1>
        <a:srgbClr val="8FAC16"/>
      </a:accent1>
      <a:accent2>
        <a:srgbClr val="BE9D25"/>
      </a:accent2>
      <a:accent3>
        <a:srgbClr val="5BB323"/>
      </a:accent3>
      <a:accent4>
        <a:srgbClr val="1BA2D1"/>
      </a:accent4>
      <a:accent5>
        <a:srgbClr val="2D68E3"/>
      </a:accent5>
      <a:accent6>
        <a:srgbClr val="6357DD"/>
      </a:accent6>
      <a:hlink>
        <a:srgbClr val="8B7AD2"/>
      </a:hlink>
      <a:folHlink>
        <a:srgbClr val="7F7F7F"/>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TotalTime>
  <Words>348</Words>
  <Application>Microsoft Office PowerPoint</Application>
  <PresentationFormat>Widescreen</PresentationFormat>
  <Paragraphs>44</Paragraphs>
  <Slides>12</Slides>
  <Notes>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American Typewriter</vt:lpstr>
      <vt:lpstr>American Typewriter Condensed L</vt:lpstr>
      <vt:lpstr>Arial</vt:lpstr>
      <vt:lpstr>Baskerville</vt:lpstr>
      <vt:lpstr>Calibri</vt:lpstr>
      <vt:lpstr>Forte</vt:lpstr>
      <vt:lpstr>Imprint MT Shadow</vt:lpstr>
      <vt:lpstr>Modern Love</vt:lpstr>
      <vt:lpstr>Modern Love Caps</vt:lpstr>
      <vt:lpstr>Modern No. 20</vt:lpstr>
      <vt:lpstr>The Hand</vt:lpstr>
      <vt:lpstr>SketchyVTI</vt:lpstr>
      <vt:lpstr>PowerPoint Presentation</vt:lpstr>
      <vt:lpstr>Volcano experiment</vt:lpstr>
      <vt:lpstr>The experiment </vt:lpstr>
      <vt:lpstr>Instructions:</vt:lpstr>
      <vt:lpstr>.Vinegar is corrosive and irritant .Baking soda is poisonous if taken into the body    Make sure you wear gloves and googles when doing this experiment. After you have finished the experiment make sure to clean up and wash your hands. </vt:lpstr>
      <vt:lpstr> </vt:lpstr>
      <vt:lpstr>How?</vt:lpstr>
      <vt:lpstr>More on how:</vt:lpstr>
      <vt:lpstr>Real volcanoes</vt:lpstr>
      <vt:lpstr>What?</vt:lpstr>
      <vt:lpstr>How do they work?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Volcano experiment</dc:title>
  <dc:creator>smeramadaye@outlook.com</dc:creator>
  <cp:lastModifiedBy>Clare Oswald (Staff)</cp:lastModifiedBy>
  <cp:revision>1</cp:revision>
  <dcterms:created xsi:type="dcterms:W3CDTF">2020-06-10T10:24:17Z</dcterms:created>
  <dcterms:modified xsi:type="dcterms:W3CDTF">2020-06-29T18:28:46Z</dcterms:modified>
</cp:coreProperties>
</file>