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01269-4DE2-564A-8AC6-50F195F4EA14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43174-54B7-5748-92F8-609D0FD9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8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 of the radio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43174-54B7-5748-92F8-609D0FD97A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6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2360-8850-8A4B-9441-AF18A454A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7A2DD-002B-5744-B106-DD05FE125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ED291-3D3B-654D-A9FE-2538D314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B640-D0F6-A541-B9D1-23C0DED1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D47F4-941F-0241-AC4F-1DDF5DBF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9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99F5-8949-3E49-A7CB-35D31251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0DFAA-42C9-6547-8E5D-28575F666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93C46-A1A3-3A4F-869F-C20DFB62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FD694-D393-A34B-9E29-B053B153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5A695-EA18-1843-9DB8-B2D42F8D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8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8658D-5112-DA45-971E-6E35DC337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A1FC1-2382-D246-A327-CD457C3AF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3C503-03F5-3F49-B798-C431D4BD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23716-68C3-504F-98DB-335DDCEA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824DD-FC49-D243-8301-2C41B660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EE2E-F59B-2649-BB43-3167CEF9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33874-944C-B644-89DD-59043607F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8FCAC-D8D8-6641-91E9-8D9EED75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A8DA7-E9D5-9C47-A44A-A80D3DBA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AA12A-913B-EB44-AEAF-CB87440A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4B98-EBB2-0E48-8CD4-EC25F6C2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71211-49B2-6249-96C6-75930C941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10ECA-7C1B-BE43-A713-F82F6E0F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51EC6-8A39-F84D-B4B3-442F77C8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C69CE-6D53-794F-8ACC-767F3C5A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7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A4B6-5C7C-014E-8BD1-2EF4AAC4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90F2-DA69-F845-985B-3D3BC951F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BA689-F09C-D54B-825B-1842A46AE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F3288-300D-6440-BF01-94E9F25E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C0E0F-BA46-C74C-85EC-1BF74EE2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56047-3AF2-EE46-9C51-7E9D429E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AC80-4D06-0546-873C-BF8AA112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D9001-2F78-B943-BC90-5D3BB5604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040A5-8CEE-E24E-B64C-6DCF24402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7DCA3-625F-2B47-BA2D-DDD2DF8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67293-DFD5-8B48-8C4F-5797A330D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03EF-7824-7640-B5F2-285C47C6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2542C1-DEDC-0F4D-8C2D-8A7C23A9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9F54B-B6A1-EC4E-AC06-F0E2E9AA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9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EFF0-5805-2F41-9EA3-62E32DD2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723A7-24BA-C74E-B259-EB7F4DAD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E5692-78FE-4B4E-90B2-FDA11305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D7F8D-487B-CA41-917B-1871B0A3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6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D0772-3384-FD44-BDCD-DDBCBA3A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8A1D54-E41C-2D46-8BBD-B85CE70D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2C3EB-72BA-3C44-BC6C-D3379F2E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E36F-8855-8B44-A65D-531F71E0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C456-2754-ED4D-9698-2CDAC3E2D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965EB-4639-3340-A286-15B68594F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E457E-CE5F-F74F-9EB3-F6A2C5FF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D8E20-0D8A-3347-A053-665712BE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19948-FAAA-FB42-940A-AAFC4298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9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0B98-794A-9A4E-9997-27F87F08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48548A-24C3-5F4C-B733-1698CB8AA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C73C7-4076-6846-B163-7AF9A8398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0B2EA-6E62-1C45-9E4E-2441ACBB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C163A-49D9-6C4C-B40B-838DA69B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882E3-C908-184D-B8D3-89845E41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9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966EA-A04B-FF42-9ED0-1970B0929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6389C-D92F-0642-B6D6-618D856BA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F60EC-9EA0-DA40-96B6-0B9FB90F6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0A583-5440-9B42-9DB1-3B8233475B79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629F1-D908-2345-A7E5-6ABB64583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4558A-4AAC-CA4E-A4A2-6FBCBB60C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0F393-61DE-E049-B4A6-DF3FB4EF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3F2CC-BDA7-D340-A64D-2E1DFF8B68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Making a radio out of my electronics kit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1FCD3-63D1-084D-9714-F6093795E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By Marianne Gorton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67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>
            <a:extLst>
              <a:ext uri="{FF2B5EF4-FFF2-40B4-BE49-F238E27FC236}">
                <a16:creationId xmlns:a16="http://schemas.microsoft.com/office/drawing/2014/main" id="{C9E9C682-CB0A-5242-99DC-BB337E03C3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8" b="74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39F32-6C3C-0948-8CF0-258DC6B0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Wiring for the radio</a:t>
            </a:r>
            <a:endParaRPr lang="en-US" sz="2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8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87E2-4742-1546-8927-446C17DE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E30A0-6E29-2046-B3E4-706D7575A2B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65C95-6446-134E-BF77-0426F6D58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3F307D92-05BC-42BF-BFC0-1C351EA33C1A.MOV">
            <a:hlinkClick r:id="" action="ppaction://media"/>
            <a:extLst>
              <a:ext uri="{FF2B5EF4-FFF2-40B4-BE49-F238E27FC236}">
                <a16:creationId xmlns:a16="http://schemas.microsoft.com/office/drawing/2014/main" id="{AE28EA33-47CD-9B49-A353-FACEFE7D8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020F-DEA0-1942-881D-6610DBCD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900" b="1" i="1" u="sng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Thank you</a:t>
            </a:r>
            <a:endParaRPr lang="en-US" sz="4900" i="1" u="sng" dirty="0"/>
          </a:p>
        </p:txBody>
      </p:sp>
    </p:spTree>
    <p:extLst>
      <p:ext uri="{BB962C8B-B14F-4D97-AF65-F5344CB8AC3E}">
        <p14:creationId xmlns:p14="http://schemas.microsoft.com/office/powerpoint/2010/main" val="78781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Making a radio out of my electronics kit</vt:lpstr>
      <vt:lpstr>Wiring for the radio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 radio out of my electronics kit</dc:title>
  <dc:creator>Marianne Gorton (Student)</dc:creator>
  <cp:lastModifiedBy>Marianne Gorton (Student)</cp:lastModifiedBy>
  <cp:revision>1</cp:revision>
  <dcterms:created xsi:type="dcterms:W3CDTF">2020-06-08T09:45:16Z</dcterms:created>
  <dcterms:modified xsi:type="dcterms:W3CDTF">2020-06-08T09:59:21Z</dcterms:modified>
</cp:coreProperties>
</file>