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notesMasterIdLst>
    <p:notesMasterId r:id="rId29"/>
  </p:notesMasterIdLst>
  <p:sldIdLst>
    <p:sldId id="256" r:id="rId2"/>
    <p:sldId id="290" r:id="rId3"/>
    <p:sldId id="274" r:id="rId4"/>
    <p:sldId id="257" r:id="rId5"/>
    <p:sldId id="264" r:id="rId6"/>
    <p:sldId id="272" r:id="rId7"/>
    <p:sldId id="273" r:id="rId8"/>
    <p:sldId id="270" r:id="rId9"/>
    <p:sldId id="259" r:id="rId10"/>
    <p:sldId id="260" r:id="rId11"/>
    <p:sldId id="287" r:id="rId12"/>
    <p:sldId id="285" r:id="rId13"/>
    <p:sldId id="279" r:id="rId14"/>
    <p:sldId id="261" r:id="rId15"/>
    <p:sldId id="269" r:id="rId16"/>
    <p:sldId id="271" r:id="rId17"/>
    <p:sldId id="275" r:id="rId18"/>
    <p:sldId id="276" r:id="rId19"/>
    <p:sldId id="277" r:id="rId20"/>
    <p:sldId id="286" r:id="rId21"/>
    <p:sldId id="281" r:id="rId22"/>
    <p:sldId id="288" r:id="rId23"/>
    <p:sldId id="280" r:id="rId24"/>
    <p:sldId id="289" r:id="rId25"/>
    <p:sldId id="282" r:id="rId26"/>
    <p:sldId id="284" r:id="rId27"/>
    <p:sldId id="266"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00E5"/>
    <a:srgbClr val="FA8E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A7F698-267D-414F-A672-85FD3F6EEAA6}" v="15" dt="2020-06-26T12:34:49.206"/>
    <p1510:client id="{064F67AF-C690-4C0A-9EB4-4777A57984FC}" v="37" dt="2020-06-26T12:57:26.497"/>
    <p1510:client id="{11C20D0A-4EA0-4B1E-9024-D84ACEC827D7}" v="153" dt="2020-06-27T13:40:30.970"/>
    <p1510:client id="{151C5F46-0B49-4544-9CFE-08FDD395647B}" v="6" dt="2020-06-16T10:09:03.738"/>
    <p1510:client id="{21BD891F-A66B-4CC3-A1EB-56E944831FD6}" v="103" dt="2020-06-16T10:17:10.436"/>
    <p1510:client id="{226D8AF0-AC6A-4ED6-9284-8BAD39FA11A3}" v="24" dt="2020-06-26T13:04:05.787"/>
    <p1510:client id="{271C2651-5C02-4F56-9B99-59B577EAB18F}" v="430" dt="2020-06-23T13:22:19.078"/>
    <p1510:client id="{2854FA35-A304-42D6-A37E-F0845EC108A0}" v="35" dt="2020-06-23T14:48:45.281"/>
    <p1510:client id="{2AA9CECE-F138-46BF-8875-DE1A021127F0}" v="316" dt="2020-06-23T07:07:24.127"/>
    <p1510:client id="{2FE4D09C-3F83-48A2-AD71-19DF2F9230C0}" v="23" dt="2020-06-26T12:48:32.800"/>
    <p1510:client id="{30EF2830-C67C-4A64-AE19-094C8AE21FB8}" v="49" dt="2020-06-16T10:09:21.435"/>
    <p1510:client id="{441A3BAF-2421-442A-86C1-17EB4CBC46FC}" v="2" dt="2020-06-26T12:46:20.686"/>
    <p1510:client id="{4652F61A-A8C8-4911-9FD5-420D3FE30656}" v="132" dt="2020-06-26T13:18:15.850"/>
    <p1510:client id="{56C8102E-8DB8-4C1E-BA38-A2D61015A4F6}" v="599" dt="2020-06-28T12:10:11.722"/>
    <p1510:client id="{69428DAE-522F-4BF0-AFA7-0B5CFBA0635F}" v="342" dt="2020-06-23T07:11:41.186"/>
    <p1510:client id="{6E54EC90-8B03-4B26-9F30-0FCD5B34CA81}" v="1370" dt="2020-06-28T14:45:35.807"/>
    <p1510:client id="{7A398DAF-118D-46EE-815D-8A0671294C36}" v="272" dt="2020-06-27T13:32:47.785"/>
    <p1510:client id="{80F8C1CA-35DE-40D9-A8FF-1F4757DBB92D}" v="2" dt="2020-06-28T14:29:41.201"/>
    <p1510:client id="{98FFDBCE-9B9F-47F7-B0EB-DBCC07AD087B}" v="130" dt="2020-06-16T10:14:29.546"/>
    <p1510:client id="{A6FFABDA-F5B9-43B2-93D4-12E9D922A42E}" v="112" dt="2020-06-26T12:52:08.933"/>
    <p1510:client id="{A795C307-0EB2-4B81-B1D4-1918F70F348B}" v="7" dt="2020-06-26T13:00:56.419"/>
    <p1510:client id="{BB31A8EA-D791-4FFC-9F86-5AD8ED9FC229}" v="1" dt="2020-06-28T14:31:57.913"/>
    <p1510:client id="{C762F2C4-36BC-4118-9927-589928A8EDFE}" v="5" dt="2020-06-26T12:54:26.523"/>
    <p1510:client id="{C8D55F6E-D029-4267-A7BF-2E12EE8CE610}" v="197" dt="2020-06-24T12:26:40.857"/>
    <p1510:client id="{DC20CDDF-AB04-49FB-B7CA-F91A7B9EB606}" v="544" dt="2020-06-22T08:58:00.779"/>
    <p1510:client id="{E2108DE2-50BA-4635-B69A-676C67D59B0F}" v="589" dt="2020-06-22T13:07:11.156"/>
    <p1510:client id="{EBBFDAE0-BF82-40AC-A02E-E3335D07EBA8}" v="780" dt="2020-06-23T10:29:07.539"/>
    <p1510:client id="{F0576FA5-2781-4902-8A64-FCCC6EA9CEF4}" v="23" dt="2020-06-17T14:53:28.506"/>
    <p1510:client id="{F3F4A7EB-A545-44BF-AC53-92A2563DD24D}" v="12" dt="2020-06-26T13:03:04.965"/>
    <p1510:client id="{F55169E7-EDEE-4D87-AC07-14D704AC7A38}" v="17" dt="2020-06-26T12:56:24.784"/>
    <p1510:client id="{F64D7B82-7669-43BC-AE7D-356F20A81CF5}" v="1840" dt="2020-06-28T12:59:57.0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1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ara Levens (Student)" userId="S::zara.levens@bedmod.co.uk::2c7a9ecc-7fa8-42fe-b202-2b5f68b11315" providerId="AD" clId="Web-{C762F2C4-36BC-4118-9927-589928A8EDFE}"/>
    <pc:docChg chg="modSld">
      <pc:chgData name="Zara Levens (Student)" userId="S::zara.levens@bedmod.co.uk::2c7a9ecc-7fa8-42fe-b202-2b5f68b11315" providerId="AD" clId="Web-{C762F2C4-36BC-4118-9927-589928A8EDFE}" dt="2020-06-26T12:54:26.523" v="3" actId="1076"/>
      <pc:docMkLst>
        <pc:docMk/>
      </pc:docMkLst>
      <pc:sldChg chg="addSp modSp">
        <pc:chgData name="Zara Levens (Student)" userId="S::zara.levens@bedmod.co.uk::2c7a9ecc-7fa8-42fe-b202-2b5f68b11315" providerId="AD" clId="Web-{C762F2C4-36BC-4118-9927-589928A8EDFE}" dt="2020-06-26T12:54:26.523" v="3" actId="1076"/>
        <pc:sldMkLst>
          <pc:docMk/>
          <pc:sldMk cId="1139849858" sldId="260"/>
        </pc:sldMkLst>
        <pc:picChg chg="add mod">
          <ac:chgData name="Zara Levens (Student)" userId="S::zara.levens@bedmod.co.uk::2c7a9ecc-7fa8-42fe-b202-2b5f68b11315" providerId="AD" clId="Web-{C762F2C4-36BC-4118-9927-589928A8EDFE}" dt="2020-06-26T12:54:26.523" v="3" actId="1076"/>
          <ac:picMkLst>
            <pc:docMk/>
            <pc:sldMk cId="1139849858" sldId="260"/>
            <ac:picMk id="3" creationId="{DF85A960-78CD-44AE-BA4E-BFD8764E8265}"/>
          </ac:picMkLst>
        </pc:picChg>
      </pc:sldChg>
    </pc:docChg>
  </pc:docChgLst>
  <pc:docChgLst>
    <pc:chgData name="Zara Levens (Student)" userId="S::zara.levens@bedmod.co.uk::2c7a9ecc-7fa8-42fe-b202-2b5f68b11315" providerId="AD" clId="Web-{2FE4D09C-3F83-48A2-AD71-19DF2F9230C0}"/>
    <pc:docChg chg="modSld">
      <pc:chgData name="Zara Levens (Student)" userId="S::zara.levens@bedmod.co.uk::2c7a9ecc-7fa8-42fe-b202-2b5f68b11315" providerId="AD" clId="Web-{2FE4D09C-3F83-48A2-AD71-19DF2F9230C0}" dt="2020-06-26T12:48:32.800" v="16"/>
      <pc:docMkLst>
        <pc:docMk/>
      </pc:docMkLst>
      <pc:sldChg chg="addSp delSp modSp">
        <pc:chgData name="Zara Levens (Student)" userId="S::zara.levens@bedmod.co.uk::2c7a9ecc-7fa8-42fe-b202-2b5f68b11315" providerId="AD" clId="Web-{2FE4D09C-3F83-48A2-AD71-19DF2F9230C0}" dt="2020-06-26T12:48:32.800" v="16"/>
        <pc:sldMkLst>
          <pc:docMk/>
          <pc:sldMk cId="1139849858" sldId="260"/>
        </pc:sldMkLst>
        <pc:spChg chg="add del mod">
          <ac:chgData name="Zara Levens (Student)" userId="S::zara.levens@bedmod.co.uk::2c7a9ecc-7fa8-42fe-b202-2b5f68b11315" providerId="AD" clId="Web-{2FE4D09C-3F83-48A2-AD71-19DF2F9230C0}" dt="2020-06-26T12:48:13.097" v="4"/>
          <ac:spMkLst>
            <pc:docMk/>
            <pc:sldMk cId="1139849858" sldId="260"/>
            <ac:spMk id="10" creationId="{153099EF-6A67-40AF-8DEF-6C266C6A5854}"/>
          </ac:spMkLst>
        </pc:spChg>
        <pc:picChg chg="del">
          <ac:chgData name="Zara Levens (Student)" userId="S::zara.levens@bedmod.co.uk::2c7a9ecc-7fa8-42fe-b202-2b5f68b11315" providerId="AD" clId="Web-{2FE4D09C-3F83-48A2-AD71-19DF2F9230C0}" dt="2020-06-26T12:48:11.894" v="3"/>
          <ac:picMkLst>
            <pc:docMk/>
            <pc:sldMk cId="1139849858" sldId="260"/>
            <ac:picMk id="3" creationId="{CE1A75AE-D7F0-4A75-9A39-501BD113E7B9}"/>
          </ac:picMkLst>
        </pc:picChg>
        <pc:picChg chg="add mod">
          <ac:chgData name="Zara Levens (Student)" userId="S::zara.levens@bedmod.co.uk::2c7a9ecc-7fa8-42fe-b202-2b5f68b11315" providerId="AD" clId="Web-{2FE4D09C-3F83-48A2-AD71-19DF2F9230C0}" dt="2020-06-26T12:48:08.363" v="0"/>
          <ac:picMkLst>
            <pc:docMk/>
            <pc:sldMk cId="1139849858" sldId="260"/>
            <ac:picMk id="5" creationId="{8CBBDAEE-485F-4A57-8138-27ABAC34E026}"/>
          </ac:picMkLst>
        </pc:picChg>
        <pc:picChg chg="add mod">
          <ac:chgData name="Zara Levens (Student)" userId="S::zara.levens@bedmod.co.uk::2c7a9ecc-7fa8-42fe-b202-2b5f68b11315" providerId="AD" clId="Web-{2FE4D09C-3F83-48A2-AD71-19DF2F9230C0}" dt="2020-06-26T12:48:08.363" v="1"/>
          <ac:picMkLst>
            <pc:docMk/>
            <pc:sldMk cId="1139849858" sldId="260"/>
            <ac:picMk id="7" creationId="{0AADE9EB-7C55-49FB-9D6C-BA639FD0F202}"/>
          </ac:picMkLst>
        </pc:picChg>
        <pc:picChg chg="add del mod">
          <ac:chgData name="Zara Levens (Student)" userId="S::zara.levens@bedmod.co.uk::2c7a9ecc-7fa8-42fe-b202-2b5f68b11315" providerId="AD" clId="Web-{2FE4D09C-3F83-48A2-AD71-19DF2F9230C0}" dt="2020-06-26T12:48:32.800" v="16"/>
          <ac:picMkLst>
            <pc:docMk/>
            <pc:sldMk cId="1139849858" sldId="260"/>
            <ac:picMk id="8" creationId="{00A12E58-2D3F-4707-9831-00E3341FA1F3}"/>
          </ac:picMkLst>
        </pc:picChg>
        <pc:picChg chg="add mod ord">
          <ac:chgData name="Zara Levens (Student)" userId="S::zara.levens@bedmod.co.uk::2c7a9ecc-7fa8-42fe-b202-2b5f68b11315" providerId="AD" clId="Web-{2FE4D09C-3F83-48A2-AD71-19DF2F9230C0}" dt="2020-06-26T12:48:26.457" v="13" actId="14100"/>
          <ac:picMkLst>
            <pc:docMk/>
            <pc:sldMk cId="1139849858" sldId="260"/>
            <ac:picMk id="11" creationId="{E1A50C03-B66B-468F-8AAE-C38D4FD0821C}"/>
          </ac:picMkLst>
        </pc:picChg>
        <pc:picChg chg="add mod">
          <ac:chgData name="Zara Levens (Student)" userId="S::zara.levens@bedmod.co.uk::2c7a9ecc-7fa8-42fe-b202-2b5f68b11315" providerId="AD" clId="Web-{2FE4D09C-3F83-48A2-AD71-19DF2F9230C0}" dt="2020-06-26T12:48:26.457" v="14" actId="14100"/>
          <ac:picMkLst>
            <pc:docMk/>
            <pc:sldMk cId="1139849858" sldId="260"/>
            <ac:picMk id="12" creationId="{77456139-7EC1-4437-AD61-549DABA0929C}"/>
          </ac:picMkLst>
        </pc:picChg>
        <pc:picChg chg="add mod">
          <ac:chgData name="Zara Levens (Student)" userId="S::zara.levens@bedmod.co.uk::2c7a9ecc-7fa8-42fe-b202-2b5f68b11315" providerId="AD" clId="Web-{2FE4D09C-3F83-48A2-AD71-19DF2F9230C0}" dt="2020-06-26T12:48:26.472" v="15" actId="14100"/>
          <ac:picMkLst>
            <pc:docMk/>
            <pc:sldMk cId="1139849858" sldId="260"/>
            <ac:picMk id="13" creationId="{FB14A27F-66E3-4D8A-99C5-2E7DCA5BD892}"/>
          </ac:picMkLst>
        </pc:picChg>
      </pc:sldChg>
    </pc:docChg>
  </pc:docChgLst>
  <pc:docChgLst>
    <pc:chgData name="Lily Cleary (Student)" userId="S::lily.cleary@bedmod.co.uk::f3c1e857-31ed-4616-ab56-aa5d60df8aa4" providerId="AD" clId="Web-{2854FA35-A304-42D6-A37E-F0845EC108A0}"/>
    <pc:docChg chg="modSld">
      <pc:chgData name="Lily Cleary (Student)" userId="S::lily.cleary@bedmod.co.uk::f3c1e857-31ed-4616-ab56-aa5d60df8aa4" providerId="AD" clId="Web-{2854FA35-A304-42D6-A37E-F0845EC108A0}" dt="2020-06-23T14:48:43.218" v="32" actId="20577"/>
      <pc:docMkLst>
        <pc:docMk/>
      </pc:docMkLst>
      <pc:sldChg chg="modSp">
        <pc:chgData name="Lily Cleary (Student)" userId="S::lily.cleary@bedmod.co.uk::f3c1e857-31ed-4616-ab56-aa5d60df8aa4" providerId="AD" clId="Web-{2854FA35-A304-42D6-A37E-F0845EC108A0}" dt="2020-06-23T14:48:43.203" v="31" actId="20577"/>
        <pc:sldMkLst>
          <pc:docMk/>
          <pc:sldMk cId="2460132810" sldId="257"/>
        </pc:sldMkLst>
        <pc:spChg chg="mod">
          <ac:chgData name="Lily Cleary (Student)" userId="S::lily.cleary@bedmod.co.uk::f3c1e857-31ed-4616-ab56-aa5d60df8aa4" providerId="AD" clId="Web-{2854FA35-A304-42D6-A37E-F0845EC108A0}" dt="2020-06-23T14:48:43.203" v="31" actId="20577"/>
          <ac:spMkLst>
            <pc:docMk/>
            <pc:sldMk cId="2460132810" sldId="257"/>
            <ac:spMk id="3" creationId="{7B4A5A76-602E-4D4D-BF1F-D8FD40177898}"/>
          </ac:spMkLst>
        </pc:spChg>
      </pc:sldChg>
      <pc:sldChg chg="modSp">
        <pc:chgData name="Lily Cleary (Student)" userId="S::lily.cleary@bedmod.co.uk::f3c1e857-31ed-4616-ab56-aa5d60df8aa4" providerId="AD" clId="Web-{2854FA35-A304-42D6-A37E-F0845EC108A0}" dt="2020-06-23T14:48:17.733" v="23" actId="20577"/>
        <pc:sldMkLst>
          <pc:docMk/>
          <pc:sldMk cId="1360037830" sldId="284"/>
        </pc:sldMkLst>
        <pc:spChg chg="mod">
          <ac:chgData name="Lily Cleary (Student)" userId="S::lily.cleary@bedmod.co.uk::f3c1e857-31ed-4616-ab56-aa5d60df8aa4" providerId="AD" clId="Web-{2854FA35-A304-42D6-A37E-F0845EC108A0}" dt="2020-06-23T14:48:17.733" v="23" actId="20577"/>
          <ac:spMkLst>
            <pc:docMk/>
            <pc:sldMk cId="1360037830" sldId="284"/>
            <ac:spMk id="3" creationId="{7FEA6E1B-4053-45CC-8C6E-1C7A28C41C47}"/>
          </ac:spMkLst>
        </pc:spChg>
      </pc:sldChg>
    </pc:docChg>
  </pc:docChgLst>
  <pc:docChgLst>
    <pc:chgData name="Lily Cleary (Student)" userId="S::lily.cleary@bedmod.co.uk::f3c1e857-31ed-4616-ab56-aa5d60df8aa4" providerId="AD" clId="Web-{6E54EC90-8B03-4B26-9F30-0FCD5B34CA81}"/>
    <pc:docChg chg="modSld">
      <pc:chgData name="Lily Cleary (Student)" userId="S::lily.cleary@bedmod.co.uk::f3c1e857-31ed-4616-ab56-aa5d60df8aa4" providerId="AD" clId="Web-{6E54EC90-8B03-4B26-9F30-0FCD5B34CA81}" dt="2020-06-28T14:45:34.713" v="1359" actId="20577"/>
      <pc:docMkLst>
        <pc:docMk/>
      </pc:docMkLst>
      <pc:sldChg chg="modSp">
        <pc:chgData name="Lily Cleary (Student)" userId="S::lily.cleary@bedmod.co.uk::f3c1e857-31ed-4616-ab56-aa5d60df8aa4" providerId="AD" clId="Web-{6E54EC90-8B03-4B26-9F30-0FCD5B34CA81}" dt="2020-06-28T14:38:14.201" v="594" actId="20577"/>
        <pc:sldMkLst>
          <pc:docMk/>
          <pc:sldMk cId="3344036661" sldId="259"/>
        </pc:sldMkLst>
        <pc:spChg chg="mod">
          <ac:chgData name="Lily Cleary (Student)" userId="S::lily.cleary@bedmod.co.uk::f3c1e857-31ed-4616-ab56-aa5d60df8aa4" providerId="AD" clId="Web-{6E54EC90-8B03-4B26-9F30-0FCD5B34CA81}" dt="2020-06-28T14:38:14.201" v="594" actId="20577"/>
          <ac:spMkLst>
            <pc:docMk/>
            <pc:sldMk cId="3344036661" sldId="259"/>
            <ac:spMk id="5" creationId="{A2494CE8-B4E2-2344-91AF-909E8BD5463B}"/>
          </ac:spMkLst>
        </pc:spChg>
      </pc:sldChg>
      <pc:sldChg chg="modSp">
        <pc:chgData name="Lily Cleary (Student)" userId="S::lily.cleary@bedmod.co.uk::f3c1e857-31ed-4616-ab56-aa5d60df8aa4" providerId="AD" clId="Web-{6E54EC90-8B03-4B26-9F30-0FCD5B34CA81}" dt="2020-06-28T14:32:37.322" v="224" actId="20577"/>
        <pc:sldMkLst>
          <pc:docMk/>
          <pc:sldMk cId="4040372967" sldId="264"/>
        </pc:sldMkLst>
        <pc:spChg chg="mod">
          <ac:chgData name="Lily Cleary (Student)" userId="S::lily.cleary@bedmod.co.uk::f3c1e857-31ed-4616-ab56-aa5d60df8aa4" providerId="AD" clId="Web-{6E54EC90-8B03-4B26-9F30-0FCD5B34CA81}" dt="2020-06-28T14:32:37.322" v="224" actId="20577"/>
          <ac:spMkLst>
            <pc:docMk/>
            <pc:sldMk cId="4040372967" sldId="264"/>
            <ac:spMk id="5" creationId="{35336329-E312-D547-AB84-612C5C0F229B}"/>
          </ac:spMkLst>
        </pc:spChg>
      </pc:sldChg>
      <pc:sldChg chg="modSp">
        <pc:chgData name="Lily Cleary (Student)" userId="S::lily.cleary@bedmod.co.uk::f3c1e857-31ed-4616-ab56-aa5d60df8aa4" providerId="AD" clId="Web-{6E54EC90-8B03-4B26-9F30-0FCD5B34CA81}" dt="2020-06-28T14:45:32.151" v="1357" actId="20577"/>
        <pc:sldMkLst>
          <pc:docMk/>
          <pc:sldMk cId="3796173926" sldId="266"/>
        </pc:sldMkLst>
        <pc:spChg chg="mod">
          <ac:chgData name="Lily Cleary (Student)" userId="S::lily.cleary@bedmod.co.uk::f3c1e857-31ed-4616-ab56-aa5d60df8aa4" providerId="AD" clId="Web-{6E54EC90-8B03-4B26-9F30-0FCD5B34CA81}" dt="2020-06-28T14:45:32.151" v="1357" actId="20577"/>
          <ac:spMkLst>
            <pc:docMk/>
            <pc:sldMk cId="3796173926" sldId="266"/>
            <ac:spMk id="5" creationId="{D89D9A58-5BD1-A249-B359-85A5BE08D9DE}"/>
          </ac:spMkLst>
        </pc:spChg>
      </pc:sldChg>
      <pc:sldChg chg="modSp">
        <pc:chgData name="Lily Cleary (Student)" userId="S::lily.cleary@bedmod.co.uk::f3c1e857-31ed-4616-ab56-aa5d60df8aa4" providerId="AD" clId="Web-{6E54EC90-8B03-4B26-9F30-0FCD5B34CA81}" dt="2020-06-28T14:40:08.014" v="797" actId="20577"/>
        <pc:sldMkLst>
          <pc:docMk/>
          <pc:sldMk cId="1645991444" sldId="269"/>
        </pc:sldMkLst>
        <pc:spChg chg="mod">
          <ac:chgData name="Lily Cleary (Student)" userId="S::lily.cleary@bedmod.co.uk::f3c1e857-31ed-4616-ab56-aa5d60df8aa4" providerId="AD" clId="Web-{6E54EC90-8B03-4B26-9F30-0FCD5B34CA81}" dt="2020-06-28T14:39:49.936" v="743" actId="20577"/>
          <ac:spMkLst>
            <pc:docMk/>
            <pc:sldMk cId="1645991444" sldId="269"/>
            <ac:spMk id="2" creationId="{715EFD34-B310-4B37-90E1-FCA6F418329C}"/>
          </ac:spMkLst>
        </pc:spChg>
        <pc:spChg chg="mod">
          <ac:chgData name="Lily Cleary (Student)" userId="S::lily.cleary@bedmod.co.uk::f3c1e857-31ed-4616-ab56-aa5d60df8aa4" providerId="AD" clId="Web-{6E54EC90-8B03-4B26-9F30-0FCD5B34CA81}" dt="2020-06-28T14:40:08.014" v="797" actId="20577"/>
          <ac:spMkLst>
            <pc:docMk/>
            <pc:sldMk cId="1645991444" sldId="269"/>
            <ac:spMk id="3" creationId="{B8BB4C94-E5D6-4067-A6E2-CDB26031C4D3}"/>
          </ac:spMkLst>
        </pc:spChg>
      </pc:sldChg>
      <pc:sldChg chg="modSp">
        <pc:chgData name="Lily Cleary (Student)" userId="S::lily.cleary@bedmod.co.uk::f3c1e857-31ed-4616-ab56-aa5d60df8aa4" providerId="AD" clId="Web-{6E54EC90-8B03-4B26-9F30-0FCD5B34CA81}" dt="2020-06-28T14:40:23.858" v="802" actId="20577"/>
        <pc:sldMkLst>
          <pc:docMk/>
          <pc:sldMk cId="1121927138" sldId="271"/>
        </pc:sldMkLst>
        <pc:spChg chg="mod">
          <ac:chgData name="Lily Cleary (Student)" userId="S::lily.cleary@bedmod.co.uk::f3c1e857-31ed-4616-ab56-aa5d60df8aa4" providerId="AD" clId="Web-{6E54EC90-8B03-4B26-9F30-0FCD5B34CA81}" dt="2020-06-28T14:40:23.858" v="802" actId="20577"/>
          <ac:spMkLst>
            <pc:docMk/>
            <pc:sldMk cId="1121927138" sldId="271"/>
            <ac:spMk id="3" creationId="{BAABF9E7-8E54-475E-BD89-4DFABEC89067}"/>
          </ac:spMkLst>
        </pc:spChg>
      </pc:sldChg>
      <pc:sldChg chg="modSp">
        <pc:chgData name="Lily Cleary (Student)" userId="S::lily.cleary@bedmod.co.uk::f3c1e857-31ed-4616-ab56-aa5d60df8aa4" providerId="AD" clId="Web-{6E54EC90-8B03-4B26-9F30-0FCD5B34CA81}" dt="2020-06-28T14:33:49.901" v="415" actId="20577"/>
        <pc:sldMkLst>
          <pc:docMk/>
          <pc:sldMk cId="289153274" sldId="273"/>
        </pc:sldMkLst>
        <pc:spChg chg="mod">
          <ac:chgData name="Lily Cleary (Student)" userId="S::lily.cleary@bedmod.co.uk::f3c1e857-31ed-4616-ab56-aa5d60df8aa4" providerId="AD" clId="Web-{6E54EC90-8B03-4B26-9F30-0FCD5B34CA81}" dt="2020-06-28T14:33:49.901" v="415" actId="20577"/>
          <ac:spMkLst>
            <pc:docMk/>
            <pc:sldMk cId="289153274" sldId="273"/>
            <ac:spMk id="3" creationId="{49C2FD0A-836E-45D9-AC3B-E342BB9295E0}"/>
          </ac:spMkLst>
        </pc:spChg>
      </pc:sldChg>
      <pc:sldChg chg="modSp">
        <pc:chgData name="Lily Cleary (Student)" userId="S::lily.cleary@bedmod.co.uk::f3c1e857-31ed-4616-ab56-aa5d60df8aa4" providerId="AD" clId="Web-{6E54EC90-8B03-4B26-9F30-0FCD5B34CA81}" dt="2020-06-28T14:42:14.445" v="1031" actId="20577"/>
        <pc:sldMkLst>
          <pc:docMk/>
          <pc:sldMk cId="753198522" sldId="277"/>
        </pc:sldMkLst>
        <pc:spChg chg="mod">
          <ac:chgData name="Lily Cleary (Student)" userId="S::lily.cleary@bedmod.co.uk::f3c1e857-31ed-4616-ab56-aa5d60df8aa4" providerId="AD" clId="Web-{6E54EC90-8B03-4B26-9F30-0FCD5B34CA81}" dt="2020-06-28T14:42:14.445" v="1031" actId="20577"/>
          <ac:spMkLst>
            <pc:docMk/>
            <pc:sldMk cId="753198522" sldId="277"/>
            <ac:spMk id="3" creationId="{8E81FCA2-F508-48E4-9413-5B2F7E6CB097}"/>
          </ac:spMkLst>
        </pc:spChg>
      </pc:sldChg>
      <pc:sldChg chg="modSp">
        <pc:chgData name="Lily Cleary (Student)" userId="S::lily.cleary@bedmod.co.uk::f3c1e857-31ed-4616-ab56-aa5d60df8aa4" providerId="AD" clId="Web-{6E54EC90-8B03-4B26-9F30-0FCD5B34CA81}" dt="2020-06-28T14:45:14.135" v="1341" actId="20577"/>
        <pc:sldMkLst>
          <pc:docMk/>
          <pc:sldMk cId="1059058190" sldId="282"/>
        </pc:sldMkLst>
        <pc:spChg chg="mod">
          <ac:chgData name="Lily Cleary (Student)" userId="S::lily.cleary@bedmod.co.uk::f3c1e857-31ed-4616-ab56-aa5d60df8aa4" providerId="AD" clId="Web-{6E54EC90-8B03-4B26-9F30-0FCD5B34CA81}" dt="2020-06-28T14:43:31.556" v="1106" actId="20577"/>
          <ac:spMkLst>
            <pc:docMk/>
            <pc:sldMk cId="1059058190" sldId="282"/>
            <ac:spMk id="2" creationId="{063E0EE4-D4AD-406A-B753-FB6D9F705B0B}"/>
          </ac:spMkLst>
        </pc:spChg>
        <pc:spChg chg="mod">
          <ac:chgData name="Lily Cleary (Student)" userId="S::lily.cleary@bedmod.co.uk::f3c1e857-31ed-4616-ab56-aa5d60df8aa4" providerId="AD" clId="Web-{6E54EC90-8B03-4B26-9F30-0FCD5B34CA81}" dt="2020-06-28T14:45:14.135" v="1341" actId="20577"/>
          <ac:spMkLst>
            <pc:docMk/>
            <pc:sldMk cId="1059058190" sldId="282"/>
            <ac:spMk id="3" creationId="{AE3D6C42-967A-498D-9A14-8F7A8C791445}"/>
          </ac:spMkLst>
        </pc:spChg>
      </pc:sldChg>
      <pc:sldChg chg="modSp">
        <pc:chgData name="Lily Cleary (Student)" userId="S::lily.cleary@bedmod.co.uk::f3c1e857-31ed-4616-ab56-aa5d60df8aa4" providerId="AD" clId="Web-{6E54EC90-8B03-4B26-9F30-0FCD5B34CA81}" dt="2020-06-28T14:30:47.321" v="6" actId="20577"/>
        <pc:sldMkLst>
          <pc:docMk/>
          <pc:sldMk cId="3278736792" sldId="290"/>
        </pc:sldMkLst>
        <pc:spChg chg="mod">
          <ac:chgData name="Lily Cleary (Student)" userId="S::lily.cleary@bedmod.co.uk::f3c1e857-31ed-4616-ab56-aa5d60df8aa4" providerId="AD" clId="Web-{6E54EC90-8B03-4B26-9F30-0FCD5B34CA81}" dt="2020-06-28T14:30:47.321" v="6" actId="20577"/>
          <ac:spMkLst>
            <pc:docMk/>
            <pc:sldMk cId="3278736792" sldId="290"/>
            <ac:spMk id="3" creationId="{F90E07DE-E2FB-4C53-90E9-9258E833D449}"/>
          </ac:spMkLst>
        </pc:spChg>
      </pc:sldChg>
    </pc:docChg>
  </pc:docChgLst>
  <pc:docChgLst>
    <pc:chgData name="Zara Levens (Student)" userId="S::zara.levens@bedmod.co.uk::2c7a9ecc-7fa8-42fe-b202-2b5f68b11315" providerId="AD" clId="Web-{30EF2830-C67C-4A64-AE19-094C8AE21FB8}"/>
    <pc:docChg chg="modSld">
      <pc:chgData name="Zara Levens (Student)" userId="S::zara.levens@bedmod.co.uk::2c7a9ecc-7fa8-42fe-b202-2b5f68b11315" providerId="AD" clId="Web-{30EF2830-C67C-4A64-AE19-094C8AE21FB8}" dt="2020-06-16T10:09:20.966" v="46" actId="20577"/>
      <pc:docMkLst>
        <pc:docMk/>
      </pc:docMkLst>
      <pc:sldChg chg="modSp">
        <pc:chgData name="Zara Levens (Student)" userId="S::zara.levens@bedmod.co.uk::2c7a9ecc-7fa8-42fe-b202-2b5f68b11315" providerId="AD" clId="Web-{30EF2830-C67C-4A64-AE19-094C8AE21FB8}" dt="2020-06-16T10:09:20.076" v="44" actId="20577"/>
        <pc:sldMkLst>
          <pc:docMk/>
          <pc:sldMk cId="1484872533" sldId="256"/>
        </pc:sldMkLst>
        <pc:spChg chg="mod">
          <ac:chgData name="Zara Levens (Student)" userId="S::zara.levens@bedmod.co.uk::2c7a9ecc-7fa8-42fe-b202-2b5f68b11315" providerId="AD" clId="Web-{30EF2830-C67C-4A64-AE19-094C8AE21FB8}" dt="2020-06-16T10:09:20.076" v="44" actId="20577"/>
          <ac:spMkLst>
            <pc:docMk/>
            <pc:sldMk cId="1484872533" sldId="256"/>
            <ac:spMk id="2" creationId="{A6051C87-1FDF-6A4B-BD95-71EFFB69CC8D}"/>
          </ac:spMkLst>
        </pc:spChg>
      </pc:sldChg>
    </pc:docChg>
  </pc:docChgLst>
  <pc:docChgLst>
    <pc:chgData name="Lily Cleary (Student)" userId="S::lily.cleary@bedmod.co.uk::f3c1e857-31ed-4616-ab56-aa5d60df8aa4" providerId="AD" clId="Web-{EBBFDAE0-BF82-40AC-A02E-E3335D07EBA8}"/>
    <pc:docChg chg="addSld modSld sldOrd modSection">
      <pc:chgData name="Lily Cleary (Student)" userId="S::lily.cleary@bedmod.co.uk::f3c1e857-31ed-4616-ab56-aa5d60df8aa4" providerId="AD" clId="Web-{EBBFDAE0-BF82-40AC-A02E-E3335D07EBA8}" dt="2020-06-23T10:29:07.539" v="769" actId="20577"/>
      <pc:docMkLst>
        <pc:docMk/>
      </pc:docMkLst>
      <pc:sldChg chg="modSp">
        <pc:chgData name="Lily Cleary (Student)" userId="S::lily.cleary@bedmod.co.uk::f3c1e857-31ed-4616-ab56-aa5d60df8aa4" providerId="AD" clId="Web-{EBBFDAE0-BF82-40AC-A02E-E3335D07EBA8}" dt="2020-06-23T10:25:07.212" v="470"/>
        <pc:sldMkLst>
          <pc:docMk/>
          <pc:sldMk cId="2460132810" sldId="257"/>
        </pc:sldMkLst>
        <pc:spChg chg="mod">
          <ac:chgData name="Lily Cleary (Student)" userId="S::lily.cleary@bedmod.co.uk::f3c1e857-31ed-4616-ab56-aa5d60df8aa4" providerId="AD" clId="Web-{EBBFDAE0-BF82-40AC-A02E-E3335D07EBA8}" dt="2020-06-23T10:25:07.212" v="470"/>
          <ac:spMkLst>
            <pc:docMk/>
            <pc:sldMk cId="2460132810" sldId="257"/>
            <ac:spMk id="3" creationId="{7B4A5A76-602E-4D4D-BF1F-D8FD40177898}"/>
          </ac:spMkLst>
        </pc:spChg>
      </pc:sldChg>
      <pc:sldChg chg="delSp ord">
        <pc:chgData name="Lily Cleary (Student)" userId="S::lily.cleary@bedmod.co.uk::f3c1e857-31ed-4616-ab56-aa5d60df8aa4" providerId="AD" clId="Web-{EBBFDAE0-BF82-40AC-A02E-E3335D07EBA8}" dt="2020-06-23T10:27:37.196" v="701"/>
        <pc:sldMkLst>
          <pc:docMk/>
          <pc:sldMk cId="1886754580" sldId="258"/>
        </pc:sldMkLst>
        <pc:spChg chg="del">
          <ac:chgData name="Lily Cleary (Student)" userId="S::lily.cleary@bedmod.co.uk::f3c1e857-31ed-4616-ab56-aa5d60df8aa4" providerId="AD" clId="Web-{EBBFDAE0-BF82-40AC-A02E-E3335D07EBA8}" dt="2020-06-23T10:27:37.196" v="701"/>
          <ac:spMkLst>
            <pc:docMk/>
            <pc:sldMk cId="1886754580" sldId="258"/>
            <ac:spMk id="3" creationId="{7247BBCA-0520-2F4C-BDFF-5420AEC77EEF}"/>
          </ac:spMkLst>
        </pc:spChg>
      </pc:sldChg>
      <pc:sldChg chg="delSp">
        <pc:chgData name="Lily Cleary (Student)" userId="S::lily.cleary@bedmod.co.uk::f3c1e857-31ed-4616-ab56-aa5d60df8aa4" providerId="AD" clId="Web-{EBBFDAE0-BF82-40AC-A02E-E3335D07EBA8}" dt="2020-06-23T10:27:41.071" v="702"/>
        <pc:sldMkLst>
          <pc:docMk/>
          <pc:sldMk cId="857062973" sldId="261"/>
        </pc:sldMkLst>
        <pc:spChg chg="del">
          <ac:chgData name="Lily Cleary (Student)" userId="S::lily.cleary@bedmod.co.uk::f3c1e857-31ed-4616-ab56-aa5d60df8aa4" providerId="AD" clId="Web-{EBBFDAE0-BF82-40AC-A02E-E3335D07EBA8}" dt="2020-06-23T10:27:41.071" v="702"/>
          <ac:spMkLst>
            <pc:docMk/>
            <pc:sldMk cId="857062973" sldId="261"/>
            <ac:spMk id="3" creationId="{0C7CD1D4-86D9-A341-84AA-1CFE37A1F8AD}"/>
          </ac:spMkLst>
        </pc:spChg>
      </pc:sldChg>
      <pc:sldChg chg="modSp">
        <pc:chgData name="Lily Cleary (Student)" userId="S::lily.cleary@bedmod.co.uk::f3c1e857-31ed-4616-ab56-aa5d60df8aa4" providerId="AD" clId="Web-{EBBFDAE0-BF82-40AC-A02E-E3335D07EBA8}" dt="2020-06-23T10:28:23.461" v="722" actId="20577"/>
        <pc:sldMkLst>
          <pc:docMk/>
          <pc:sldMk cId="663905588" sldId="263"/>
        </pc:sldMkLst>
        <pc:spChg chg="mod">
          <ac:chgData name="Lily Cleary (Student)" userId="S::lily.cleary@bedmod.co.uk::f3c1e857-31ed-4616-ab56-aa5d60df8aa4" providerId="AD" clId="Web-{EBBFDAE0-BF82-40AC-A02E-E3335D07EBA8}" dt="2020-06-23T10:28:23.461" v="722" actId="20577"/>
          <ac:spMkLst>
            <pc:docMk/>
            <pc:sldMk cId="663905588" sldId="263"/>
            <ac:spMk id="2" creationId="{7A2AB9A6-3C62-E644-8A0C-8B10F3EADDDB}"/>
          </ac:spMkLst>
        </pc:spChg>
      </pc:sldChg>
      <pc:sldChg chg="delSp ord">
        <pc:chgData name="Lily Cleary (Student)" userId="S::lily.cleary@bedmod.co.uk::f3c1e857-31ed-4616-ab56-aa5d60df8aa4" providerId="AD" clId="Web-{EBBFDAE0-BF82-40AC-A02E-E3335D07EBA8}" dt="2020-06-23T10:27:32.414" v="700"/>
        <pc:sldMkLst>
          <pc:docMk/>
          <pc:sldMk cId="2943654016" sldId="270"/>
        </pc:sldMkLst>
        <pc:spChg chg="del">
          <ac:chgData name="Lily Cleary (Student)" userId="S::lily.cleary@bedmod.co.uk::f3c1e857-31ed-4616-ab56-aa5d60df8aa4" providerId="AD" clId="Web-{EBBFDAE0-BF82-40AC-A02E-E3335D07EBA8}" dt="2020-06-23T10:27:32.414" v="700"/>
          <ac:spMkLst>
            <pc:docMk/>
            <pc:sldMk cId="2943654016" sldId="270"/>
            <ac:spMk id="3" creationId="{4292059D-8E1B-4B3A-A344-E5209F02C7C9}"/>
          </ac:spMkLst>
        </pc:spChg>
      </pc:sldChg>
      <pc:sldChg chg="delSp modSp">
        <pc:chgData name="Lily Cleary (Student)" userId="S::lily.cleary@bedmod.co.uk::f3c1e857-31ed-4616-ab56-aa5d60df8aa4" providerId="AD" clId="Web-{EBBFDAE0-BF82-40AC-A02E-E3335D07EBA8}" dt="2020-06-23T10:27:52.852" v="706" actId="20577"/>
        <pc:sldMkLst>
          <pc:docMk/>
          <pc:sldMk cId="2575637824" sldId="274"/>
        </pc:sldMkLst>
        <pc:spChg chg="mod">
          <ac:chgData name="Lily Cleary (Student)" userId="S::lily.cleary@bedmod.co.uk::f3c1e857-31ed-4616-ab56-aa5d60df8aa4" providerId="AD" clId="Web-{EBBFDAE0-BF82-40AC-A02E-E3335D07EBA8}" dt="2020-06-23T10:27:52.852" v="706" actId="20577"/>
          <ac:spMkLst>
            <pc:docMk/>
            <pc:sldMk cId="2575637824" sldId="274"/>
            <ac:spMk id="2" creationId="{8400ADBB-8ACD-4433-93B5-6781BE30EC85}"/>
          </ac:spMkLst>
        </pc:spChg>
        <pc:spChg chg="del">
          <ac:chgData name="Lily Cleary (Student)" userId="S::lily.cleary@bedmod.co.uk::f3c1e857-31ed-4616-ab56-aa5d60df8aa4" providerId="AD" clId="Web-{EBBFDAE0-BF82-40AC-A02E-E3335D07EBA8}" dt="2020-06-23T10:27:47.336" v="703"/>
          <ac:spMkLst>
            <pc:docMk/>
            <pc:sldMk cId="2575637824" sldId="274"/>
            <ac:spMk id="3" creationId="{EB73998D-91CA-407A-9467-F89B985F3B3C}"/>
          </ac:spMkLst>
        </pc:spChg>
      </pc:sldChg>
      <pc:sldChg chg="addSp modSp">
        <pc:chgData name="Lily Cleary (Student)" userId="S::lily.cleary@bedmod.co.uk::f3c1e857-31ed-4616-ab56-aa5d60df8aa4" providerId="AD" clId="Web-{EBBFDAE0-BF82-40AC-A02E-E3335D07EBA8}" dt="2020-06-23T10:24:15.993" v="465" actId="1076"/>
        <pc:sldMkLst>
          <pc:docMk/>
          <pc:sldMk cId="1124696038" sldId="276"/>
        </pc:sldMkLst>
        <pc:spChg chg="add mod">
          <ac:chgData name="Lily Cleary (Student)" userId="S::lily.cleary@bedmod.co.uk::f3c1e857-31ed-4616-ab56-aa5d60df8aa4" providerId="AD" clId="Web-{EBBFDAE0-BF82-40AC-A02E-E3335D07EBA8}" dt="2020-06-23T10:18:50.995" v="172" actId="1076"/>
          <ac:spMkLst>
            <pc:docMk/>
            <pc:sldMk cId="1124696038" sldId="276"/>
            <ac:spMk id="4" creationId="{68809760-3D5D-4D5A-BE86-2D9D40A14777}"/>
          </ac:spMkLst>
        </pc:spChg>
        <pc:spChg chg="add mod">
          <ac:chgData name="Lily Cleary (Student)" userId="S::lily.cleary@bedmod.co.uk::f3c1e857-31ed-4616-ab56-aa5d60df8aa4" providerId="AD" clId="Web-{EBBFDAE0-BF82-40AC-A02E-E3335D07EBA8}" dt="2020-06-23T10:24:15.993" v="465" actId="1076"/>
          <ac:spMkLst>
            <pc:docMk/>
            <pc:sldMk cId="1124696038" sldId="276"/>
            <ac:spMk id="5" creationId="{3F9C754B-360F-4161-8FAE-548E86491C02}"/>
          </ac:spMkLst>
        </pc:spChg>
        <pc:picChg chg="add mod">
          <ac:chgData name="Lily Cleary (Student)" userId="S::lily.cleary@bedmod.co.uk::f3c1e857-31ed-4616-ab56-aa5d60df8aa4" providerId="AD" clId="Web-{EBBFDAE0-BF82-40AC-A02E-E3335D07EBA8}" dt="2020-06-23T10:18:47.073" v="171" actId="1076"/>
          <ac:picMkLst>
            <pc:docMk/>
            <pc:sldMk cId="1124696038" sldId="276"/>
            <ac:picMk id="3" creationId="{6DC4D879-DE0A-4A89-8E61-51A8EB9895AE}"/>
          </ac:picMkLst>
        </pc:picChg>
      </pc:sldChg>
      <pc:sldChg chg="modSp new ord">
        <pc:chgData name="Lily Cleary (Student)" userId="S::lily.cleary@bedmod.co.uk::f3c1e857-31ed-4616-ab56-aa5d60df8aa4" providerId="AD" clId="Web-{EBBFDAE0-BF82-40AC-A02E-E3335D07EBA8}" dt="2020-06-23T10:28:37.789" v="725" actId="20577"/>
        <pc:sldMkLst>
          <pc:docMk/>
          <pc:sldMk cId="3636903113" sldId="278"/>
        </pc:sldMkLst>
        <pc:spChg chg="mod">
          <ac:chgData name="Lily Cleary (Student)" userId="S::lily.cleary@bedmod.co.uk::f3c1e857-31ed-4616-ab56-aa5d60df8aa4" providerId="AD" clId="Web-{EBBFDAE0-BF82-40AC-A02E-E3335D07EBA8}" dt="2020-06-23T10:25:34.431" v="507" actId="20577"/>
          <ac:spMkLst>
            <pc:docMk/>
            <pc:sldMk cId="3636903113" sldId="278"/>
            <ac:spMk id="2" creationId="{38D22ACF-0E92-4641-AE07-0E1B41C6BAA4}"/>
          </ac:spMkLst>
        </pc:spChg>
        <pc:spChg chg="mod">
          <ac:chgData name="Lily Cleary (Student)" userId="S::lily.cleary@bedmod.co.uk::f3c1e857-31ed-4616-ab56-aa5d60df8aa4" providerId="AD" clId="Web-{EBBFDAE0-BF82-40AC-A02E-E3335D07EBA8}" dt="2020-06-23T10:28:37.789" v="725" actId="20577"/>
          <ac:spMkLst>
            <pc:docMk/>
            <pc:sldMk cId="3636903113" sldId="278"/>
            <ac:spMk id="3" creationId="{0B77F1E1-FBE3-4428-AB3A-790EF403F575}"/>
          </ac:spMkLst>
        </pc:spChg>
      </pc:sldChg>
      <pc:sldChg chg="modSp new">
        <pc:chgData name="Lily Cleary (Student)" userId="S::lily.cleary@bedmod.co.uk::f3c1e857-31ed-4616-ab56-aa5d60df8aa4" providerId="AD" clId="Web-{EBBFDAE0-BF82-40AC-A02E-E3335D07EBA8}" dt="2020-06-23T10:27:20.305" v="695" actId="20577"/>
        <pc:sldMkLst>
          <pc:docMk/>
          <pc:sldMk cId="4217177791" sldId="279"/>
        </pc:sldMkLst>
        <pc:spChg chg="mod">
          <ac:chgData name="Lily Cleary (Student)" userId="S::lily.cleary@bedmod.co.uk::f3c1e857-31ed-4616-ab56-aa5d60df8aa4" providerId="AD" clId="Web-{EBBFDAE0-BF82-40AC-A02E-E3335D07EBA8}" dt="2020-06-23T10:26:45.430" v="619" actId="20577"/>
          <ac:spMkLst>
            <pc:docMk/>
            <pc:sldMk cId="4217177791" sldId="279"/>
            <ac:spMk id="2" creationId="{D24483E9-18C9-4D3F-886A-775428E0BDAB}"/>
          </ac:spMkLst>
        </pc:spChg>
        <pc:spChg chg="mod">
          <ac:chgData name="Lily Cleary (Student)" userId="S::lily.cleary@bedmod.co.uk::f3c1e857-31ed-4616-ab56-aa5d60df8aa4" providerId="AD" clId="Web-{EBBFDAE0-BF82-40AC-A02E-E3335D07EBA8}" dt="2020-06-23T10:27:20.305" v="695" actId="20577"/>
          <ac:spMkLst>
            <pc:docMk/>
            <pc:sldMk cId="4217177791" sldId="279"/>
            <ac:spMk id="3" creationId="{FE71ADBA-0F3A-4C01-AAE6-3D5460036379}"/>
          </ac:spMkLst>
        </pc:spChg>
      </pc:sldChg>
      <pc:sldChg chg="modSp new ord">
        <pc:chgData name="Lily Cleary (Student)" userId="S::lily.cleary@bedmod.co.uk::f3c1e857-31ed-4616-ab56-aa5d60df8aa4" providerId="AD" clId="Web-{EBBFDAE0-BF82-40AC-A02E-E3335D07EBA8}" dt="2020-06-23T10:29:07.539" v="768" actId="20577"/>
        <pc:sldMkLst>
          <pc:docMk/>
          <pc:sldMk cId="2215231111" sldId="280"/>
        </pc:sldMkLst>
        <pc:spChg chg="mod">
          <ac:chgData name="Lily Cleary (Student)" userId="S::lily.cleary@bedmod.co.uk::f3c1e857-31ed-4616-ab56-aa5d60df8aa4" providerId="AD" clId="Web-{EBBFDAE0-BF82-40AC-A02E-E3335D07EBA8}" dt="2020-06-23T10:29:02.492" v="764" actId="20577"/>
          <ac:spMkLst>
            <pc:docMk/>
            <pc:sldMk cId="2215231111" sldId="280"/>
            <ac:spMk id="2" creationId="{9D39B0A0-BB6E-4865-A686-C7BF83C8FDCA}"/>
          </ac:spMkLst>
        </pc:spChg>
        <pc:spChg chg="mod">
          <ac:chgData name="Lily Cleary (Student)" userId="S::lily.cleary@bedmod.co.uk::f3c1e857-31ed-4616-ab56-aa5d60df8aa4" providerId="AD" clId="Web-{EBBFDAE0-BF82-40AC-A02E-E3335D07EBA8}" dt="2020-06-23T10:29:07.539" v="768" actId="20577"/>
          <ac:spMkLst>
            <pc:docMk/>
            <pc:sldMk cId="2215231111" sldId="280"/>
            <ac:spMk id="3" creationId="{7DAFAD7A-81CC-49C2-80CB-305599E7419B}"/>
          </ac:spMkLst>
        </pc:spChg>
      </pc:sldChg>
    </pc:docChg>
  </pc:docChgLst>
  <pc:docChgLst>
    <pc:chgData name="Zara Levens (Student)" userId="S::zara.levens@bedmod.co.uk::2c7a9ecc-7fa8-42fe-b202-2b5f68b11315" providerId="AD" clId="Web-{7A398DAF-118D-46EE-815D-8A0671294C36}"/>
    <pc:docChg chg="delSld modSld modSection">
      <pc:chgData name="Zara Levens (Student)" userId="S::zara.levens@bedmod.co.uk::2c7a9ecc-7fa8-42fe-b202-2b5f68b11315" providerId="AD" clId="Web-{7A398DAF-118D-46EE-815D-8A0671294C36}" dt="2020-06-27T13:32:47.785" v="268" actId="1076"/>
      <pc:docMkLst>
        <pc:docMk/>
      </pc:docMkLst>
      <pc:sldChg chg="modSp">
        <pc:chgData name="Zara Levens (Student)" userId="S::zara.levens@bedmod.co.uk::2c7a9ecc-7fa8-42fe-b202-2b5f68b11315" providerId="AD" clId="Web-{7A398DAF-118D-46EE-815D-8A0671294C36}" dt="2020-06-27T13:32:00.207" v="194" actId="20577"/>
        <pc:sldMkLst>
          <pc:docMk/>
          <pc:sldMk cId="1139849858" sldId="260"/>
        </pc:sldMkLst>
        <pc:spChg chg="mod">
          <ac:chgData name="Zara Levens (Student)" userId="S::zara.levens@bedmod.co.uk::2c7a9ecc-7fa8-42fe-b202-2b5f68b11315" providerId="AD" clId="Web-{7A398DAF-118D-46EE-815D-8A0671294C36}" dt="2020-06-27T13:32:00.207" v="194" actId="20577"/>
          <ac:spMkLst>
            <pc:docMk/>
            <pc:sldMk cId="1139849858" sldId="260"/>
            <ac:spMk id="2" creationId="{9EEF5C3D-B1BB-5B44-9E5F-E3BABC08D614}"/>
          </ac:spMkLst>
        </pc:spChg>
      </pc:sldChg>
      <pc:sldChg chg="del">
        <pc:chgData name="Zara Levens (Student)" userId="S::zara.levens@bedmod.co.uk::2c7a9ecc-7fa8-42fe-b202-2b5f68b11315" providerId="AD" clId="Web-{7A398DAF-118D-46EE-815D-8A0671294C36}" dt="2020-06-27T13:31:26.550" v="171"/>
        <pc:sldMkLst>
          <pc:docMk/>
          <pc:sldMk cId="663905588" sldId="263"/>
        </pc:sldMkLst>
      </pc:sldChg>
      <pc:sldChg chg="addSp modSp mod modClrScheme chgLayout">
        <pc:chgData name="Zara Levens (Student)" userId="S::zara.levens@bedmod.co.uk::2c7a9ecc-7fa8-42fe-b202-2b5f68b11315" providerId="AD" clId="Web-{7A398DAF-118D-46EE-815D-8A0671294C36}" dt="2020-06-27T13:32:47.785" v="268" actId="1076"/>
        <pc:sldMkLst>
          <pc:docMk/>
          <pc:sldMk cId="1121927138" sldId="271"/>
        </pc:sldMkLst>
        <pc:spChg chg="add mod ord">
          <ac:chgData name="Zara Levens (Student)" userId="S::zara.levens@bedmod.co.uk::2c7a9ecc-7fa8-42fe-b202-2b5f68b11315" providerId="AD" clId="Web-{7A398DAF-118D-46EE-815D-8A0671294C36}" dt="2020-06-27T13:32:34.145" v="266" actId="20577"/>
          <ac:spMkLst>
            <pc:docMk/>
            <pc:sldMk cId="1121927138" sldId="271"/>
            <ac:spMk id="3" creationId="{BAABF9E7-8E54-475E-BD89-4DFABEC89067}"/>
          </ac:spMkLst>
        </pc:spChg>
        <pc:picChg chg="mod">
          <ac:chgData name="Zara Levens (Student)" userId="S::zara.levens@bedmod.co.uk::2c7a9ecc-7fa8-42fe-b202-2b5f68b11315" providerId="AD" clId="Web-{7A398DAF-118D-46EE-815D-8A0671294C36}" dt="2020-06-27T13:32:47.785" v="268" actId="1076"/>
          <ac:picMkLst>
            <pc:docMk/>
            <pc:sldMk cId="1121927138" sldId="271"/>
            <ac:picMk id="2" creationId="{8B50B82E-47C9-4AD3-91D1-17D0C844C0B9}"/>
          </ac:picMkLst>
        </pc:picChg>
      </pc:sldChg>
      <pc:sldChg chg="modSp">
        <pc:chgData name="Zara Levens (Student)" userId="S::zara.levens@bedmod.co.uk::2c7a9ecc-7fa8-42fe-b202-2b5f68b11315" providerId="AD" clId="Web-{7A398DAF-118D-46EE-815D-8A0671294C36}" dt="2020-06-27T13:27:14.855" v="37" actId="20577"/>
        <pc:sldMkLst>
          <pc:docMk/>
          <pc:sldMk cId="2215231111" sldId="280"/>
        </pc:sldMkLst>
        <pc:spChg chg="mod">
          <ac:chgData name="Zara Levens (Student)" userId="S::zara.levens@bedmod.co.uk::2c7a9ecc-7fa8-42fe-b202-2b5f68b11315" providerId="AD" clId="Web-{7A398DAF-118D-46EE-815D-8A0671294C36}" dt="2020-06-27T13:27:14.855" v="37" actId="20577"/>
          <ac:spMkLst>
            <pc:docMk/>
            <pc:sldMk cId="2215231111" sldId="280"/>
            <ac:spMk id="3" creationId="{7DAFAD7A-81CC-49C2-80CB-305599E7419B}"/>
          </ac:spMkLst>
        </pc:spChg>
      </pc:sldChg>
      <pc:sldChg chg="modSp">
        <pc:chgData name="Zara Levens (Student)" userId="S::zara.levens@bedmod.co.uk::2c7a9ecc-7fa8-42fe-b202-2b5f68b11315" providerId="AD" clId="Web-{7A398DAF-118D-46EE-815D-8A0671294C36}" dt="2020-06-27T13:27:59.871" v="86" actId="20577"/>
        <pc:sldMkLst>
          <pc:docMk/>
          <pc:sldMk cId="1360037830" sldId="284"/>
        </pc:sldMkLst>
        <pc:spChg chg="mod">
          <ac:chgData name="Zara Levens (Student)" userId="S::zara.levens@bedmod.co.uk::2c7a9ecc-7fa8-42fe-b202-2b5f68b11315" providerId="AD" clId="Web-{7A398DAF-118D-46EE-815D-8A0671294C36}" dt="2020-06-27T13:27:59.871" v="86" actId="20577"/>
          <ac:spMkLst>
            <pc:docMk/>
            <pc:sldMk cId="1360037830" sldId="284"/>
            <ac:spMk id="3" creationId="{7FEA6E1B-4053-45CC-8C6E-1C7A28C41C47}"/>
          </ac:spMkLst>
        </pc:spChg>
      </pc:sldChg>
      <pc:sldChg chg="modSp">
        <pc:chgData name="Zara Levens (Student)" userId="S::zara.levens@bedmod.co.uk::2c7a9ecc-7fa8-42fe-b202-2b5f68b11315" providerId="AD" clId="Web-{7A398DAF-118D-46EE-815D-8A0671294C36}" dt="2020-06-27T13:30:10.893" v="167" actId="20577"/>
        <pc:sldMkLst>
          <pc:docMk/>
          <pc:sldMk cId="3213265331" sldId="285"/>
        </pc:sldMkLst>
        <pc:spChg chg="mod">
          <ac:chgData name="Zara Levens (Student)" userId="S::zara.levens@bedmod.co.uk::2c7a9ecc-7fa8-42fe-b202-2b5f68b11315" providerId="AD" clId="Web-{7A398DAF-118D-46EE-815D-8A0671294C36}" dt="2020-06-27T13:30:10.893" v="167" actId="20577"/>
          <ac:spMkLst>
            <pc:docMk/>
            <pc:sldMk cId="3213265331" sldId="285"/>
            <ac:spMk id="4" creationId="{68809760-3D5D-4D5A-BE86-2D9D40A14777}"/>
          </ac:spMkLst>
        </pc:spChg>
      </pc:sldChg>
      <pc:sldChg chg="modSp">
        <pc:chgData name="Zara Levens (Student)" userId="S::zara.levens@bedmod.co.uk::2c7a9ecc-7fa8-42fe-b202-2b5f68b11315" providerId="AD" clId="Web-{7A398DAF-118D-46EE-815D-8A0671294C36}" dt="2020-06-27T13:26:31.245" v="16" actId="20577"/>
        <pc:sldMkLst>
          <pc:docMk/>
          <pc:sldMk cId="1272563190" sldId="287"/>
        </pc:sldMkLst>
        <pc:spChg chg="mod">
          <ac:chgData name="Zara Levens (Student)" userId="S::zara.levens@bedmod.co.uk::2c7a9ecc-7fa8-42fe-b202-2b5f68b11315" providerId="AD" clId="Web-{7A398DAF-118D-46EE-815D-8A0671294C36}" dt="2020-06-27T13:26:31.245" v="16" actId="20577"/>
          <ac:spMkLst>
            <pc:docMk/>
            <pc:sldMk cId="1272563190" sldId="287"/>
            <ac:spMk id="3" creationId="{51089807-2855-47F3-A153-F74F1B4936DF}"/>
          </ac:spMkLst>
        </pc:spChg>
      </pc:sldChg>
    </pc:docChg>
  </pc:docChgLst>
  <pc:docChgLst>
    <pc:chgData name="Zara Levens (Student)" userId="S::zara.levens@bedmod.co.uk::2c7a9ecc-7fa8-42fe-b202-2b5f68b11315" providerId="AD" clId="Web-{064F67AF-C690-4C0A-9EB4-4777A57984FC}"/>
    <pc:docChg chg="modSld">
      <pc:chgData name="Zara Levens (Student)" userId="S::zara.levens@bedmod.co.uk::2c7a9ecc-7fa8-42fe-b202-2b5f68b11315" providerId="AD" clId="Web-{064F67AF-C690-4C0A-9EB4-4777A57984FC}" dt="2020-06-26T12:57:26.497" v="30" actId="1076"/>
      <pc:docMkLst>
        <pc:docMk/>
      </pc:docMkLst>
      <pc:sldChg chg="addSp modSp">
        <pc:chgData name="Zara Levens (Student)" userId="S::zara.levens@bedmod.co.uk::2c7a9ecc-7fa8-42fe-b202-2b5f68b11315" providerId="AD" clId="Web-{064F67AF-C690-4C0A-9EB4-4777A57984FC}" dt="2020-06-26T12:57:26.497" v="30" actId="1076"/>
        <pc:sldMkLst>
          <pc:docMk/>
          <pc:sldMk cId="1139849858" sldId="260"/>
        </pc:sldMkLst>
        <pc:picChg chg="mod">
          <ac:chgData name="Zara Levens (Student)" userId="S::zara.levens@bedmod.co.uk::2c7a9ecc-7fa8-42fe-b202-2b5f68b11315" providerId="AD" clId="Web-{064F67AF-C690-4C0A-9EB4-4777A57984FC}" dt="2020-06-26T12:57:26.497" v="30" actId="1076"/>
          <ac:picMkLst>
            <pc:docMk/>
            <pc:sldMk cId="1139849858" sldId="260"/>
            <ac:picMk id="3" creationId="{DF85A960-78CD-44AE-BA4E-BFD8764E8265}"/>
          </ac:picMkLst>
        </pc:picChg>
        <pc:picChg chg="add mod">
          <ac:chgData name="Zara Levens (Student)" userId="S::zara.levens@bedmod.co.uk::2c7a9ecc-7fa8-42fe-b202-2b5f68b11315" providerId="AD" clId="Web-{064F67AF-C690-4C0A-9EB4-4777A57984FC}" dt="2020-06-26T12:56:43.197" v="29" actId="1076"/>
          <ac:picMkLst>
            <pc:docMk/>
            <pc:sldMk cId="1139849858" sldId="260"/>
            <ac:picMk id="4" creationId="{15F7CED8-B59C-4849-834E-0CE606171CDB}"/>
          </ac:picMkLst>
        </pc:picChg>
        <pc:picChg chg="add mod">
          <ac:chgData name="Zara Levens (Student)" userId="S::zara.levens@bedmod.co.uk::2c7a9ecc-7fa8-42fe-b202-2b5f68b11315" providerId="AD" clId="Web-{064F67AF-C690-4C0A-9EB4-4777A57984FC}" dt="2020-06-26T12:56:29.649" v="26" actId="1076"/>
          <ac:picMkLst>
            <pc:docMk/>
            <pc:sldMk cId="1139849858" sldId="260"/>
            <ac:picMk id="5" creationId="{0175B9BF-CDD9-4BDE-9930-9EA8C6B9390B}"/>
          </ac:picMkLst>
        </pc:picChg>
        <pc:picChg chg="add mod">
          <ac:chgData name="Zara Levens (Student)" userId="S::zara.levens@bedmod.co.uk::2c7a9ecc-7fa8-42fe-b202-2b5f68b11315" providerId="AD" clId="Web-{064F67AF-C690-4C0A-9EB4-4777A57984FC}" dt="2020-06-26T12:56:26.712" v="24" actId="1076"/>
          <ac:picMkLst>
            <pc:docMk/>
            <pc:sldMk cId="1139849858" sldId="260"/>
            <ac:picMk id="7" creationId="{17A7560E-E66F-497C-88B0-F7F90585890E}"/>
          </ac:picMkLst>
        </pc:picChg>
        <pc:picChg chg="add mod">
          <ac:chgData name="Zara Levens (Student)" userId="S::zara.levens@bedmod.co.uk::2c7a9ecc-7fa8-42fe-b202-2b5f68b11315" providerId="AD" clId="Web-{064F67AF-C690-4C0A-9EB4-4777A57984FC}" dt="2020-06-26T12:56:23.149" v="22" actId="1076"/>
          <ac:picMkLst>
            <pc:docMk/>
            <pc:sldMk cId="1139849858" sldId="260"/>
            <ac:picMk id="8" creationId="{D773AD8F-EE50-43C4-9AF4-60AE19096485}"/>
          </ac:picMkLst>
        </pc:picChg>
        <pc:picChg chg="add mod">
          <ac:chgData name="Zara Levens (Student)" userId="S::zara.levens@bedmod.co.uk::2c7a9ecc-7fa8-42fe-b202-2b5f68b11315" providerId="AD" clId="Web-{064F67AF-C690-4C0A-9EB4-4777A57984FC}" dt="2020-06-26T12:56:09.601" v="17" actId="1076"/>
          <ac:picMkLst>
            <pc:docMk/>
            <pc:sldMk cId="1139849858" sldId="260"/>
            <ac:picMk id="9" creationId="{9CA61B38-5098-40A2-A427-D3997467E7EE}"/>
          </ac:picMkLst>
        </pc:picChg>
        <pc:picChg chg="add mod">
          <ac:chgData name="Zara Levens (Student)" userId="S::zara.levens@bedmod.co.uk::2c7a9ecc-7fa8-42fe-b202-2b5f68b11315" providerId="AD" clId="Web-{064F67AF-C690-4C0A-9EB4-4777A57984FC}" dt="2020-06-26T12:56:19.367" v="20" actId="1076"/>
          <ac:picMkLst>
            <pc:docMk/>
            <pc:sldMk cId="1139849858" sldId="260"/>
            <ac:picMk id="10" creationId="{E4A14877-F2F8-46F6-832D-52BA1B5597DE}"/>
          </ac:picMkLst>
        </pc:picChg>
        <pc:picChg chg="mod">
          <ac:chgData name="Zara Levens (Student)" userId="S::zara.levens@bedmod.co.uk::2c7a9ecc-7fa8-42fe-b202-2b5f68b11315" providerId="AD" clId="Web-{064F67AF-C690-4C0A-9EB4-4777A57984FC}" dt="2020-06-26T12:56:28.212" v="25" actId="1076"/>
          <ac:picMkLst>
            <pc:docMk/>
            <pc:sldMk cId="1139849858" sldId="260"/>
            <ac:picMk id="12" creationId="{77456139-7EC1-4437-AD61-549DABA0929C}"/>
          </ac:picMkLst>
        </pc:picChg>
      </pc:sldChg>
    </pc:docChg>
  </pc:docChgLst>
  <pc:docChgLst>
    <pc:chgData name="Zara Levens (Student)" userId="S::zara.levens@bedmod.co.uk::2c7a9ecc-7fa8-42fe-b202-2b5f68b11315" providerId="AD" clId="Web-{4652F61A-A8C8-4911-9FD5-420D3FE30656}"/>
    <pc:docChg chg="addSld delSld modSld sldOrd modSection">
      <pc:chgData name="Zara Levens (Student)" userId="S::zara.levens@bedmod.co.uk::2c7a9ecc-7fa8-42fe-b202-2b5f68b11315" providerId="AD" clId="Web-{4652F61A-A8C8-4911-9FD5-420D3FE30656}" dt="2020-06-26T13:18:15.850" v="129"/>
      <pc:docMkLst>
        <pc:docMk/>
      </pc:docMkLst>
      <pc:sldChg chg="del">
        <pc:chgData name="Zara Levens (Student)" userId="S::zara.levens@bedmod.co.uk::2c7a9ecc-7fa8-42fe-b202-2b5f68b11315" providerId="AD" clId="Web-{4652F61A-A8C8-4911-9FD5-420D3FE30656}" dt="2020-06-26T13:13:17.674" v="28"/>
        <pc:sldMkLst>
          <pc:docMk/>
          <pc:sldMk cId="1886754580" sldId="258"/>
        </pc:sldMkLst>
      </pc:sldChg>
      <pc:sldChg chg="modSp">
        <pc:chgData name="Zara Levens (Student)" userId="S::zara.levens@bedmod.co.uk::2c7a9ecc-7fa8-42fe-b202-2b5f68b11315" providerId="AD" clId="Web-{4652F61A-A8C8-4911-9FD5-420D3FE30656}" dt="2020-06-26T13:11:03.461" v="20" actId="20577"/>
        <pc:sldMkLst>
          <pc:docMk/>
          <pc:sldMk cId="2943654016" sldId="270"/>
        </pc:sldMkLst>
        <pc:spChg chg="mod">
          <ac:chgData name="Zara Levens (Student)" userId="S::zara.levens@bedmod.co.uk::2c7a9ecc-7fa8-42fe-b202-2b5f68b11315" providerId="AD" clId="Web-{4652F61A-A8C8-4911-9FD5-420D3FE30656}" dt="2020-06-26T13:11:03.461" v="20" actId="20577"/>
          <ac:spMkLst>
            <pc:docMk/>
            <pc:sldMk cId="2943654016" sldId="270"/>
            <ac:spMk id="2" creationId="{30803B63-DF63-4FF9-BEF5-6E8AC1D90B18}"/>
          </ac:spMkLst>
        </pc:spChg>
      </pc:sldChg>
      <pc:sldChg chg="ord">
        <pc:chgData name="Zara Levens (Student)" userId="S::zara.levens@bedmod.co.uk::2c7a9ecc-7fa8-42fe-b202-2b5f68b11315" providerId="AD" clId="Web-{4652F61A-A8C8-4911-9FD5-420D3FE30656}" dt="2020-06-26T13:16:29.312" v="124"/>
        <pc:sldMkLst>
          <pc:docMk/>
          <pc:sldMk cId="753198522" sldId="277"/>
        </pc:sldMkLst>
      </pc:sldChg>
      <pc:sldChg chg="del">
        <pc:chgData name="Zara Levens (Student)" userId="S::zara.levens@bedmod.co.uk::2c7a9ecc-7fa8-42fe-b202-2b5f68b11315" providerId="AD" clId="Web-{4652F61A-A8C8-4911-9FD5-420D3FE30656}" dt="2020-06-26T13:17:47.395" v="126"/>
        <pc:sldMkLst>
          <pc:docMk/>
          <pc:sldMk cId="3636903113" sldId="278"/>
        </pc:sldMkLst>
      </pc:sldChg>
      <pc:sldChg chg="modSp">
        <pc:chgData name="Zara Levens (Student)" userId="S::zara.levens@bedmod.co.uk::2c7a9ecc-7fa8-42fe-b202-2b5f68b11315" providerId="AD" clId="Web-{4652F61A-A8C8-4911-9FD5-420D3FE30656}" dt="2020-06-26T13:13:51.160" v="121" actId="20577"/>
        <pc:sldMkLst>
          <pc:docMk/>
          <pc:sldMk cId="2536852009" sldId="281"/>
        </pc:sldMkLst>
        <pc:spChg chg="mod">
          <ac:chgData name="Zara Levens (Student)" userId="S::zara.levens@bedmod.co.uk::2c7a9ecc-7fa8-42fe-b202-2b5f68b11315" providerId="AD" clId="Web-{4652F61A-A8C8-4911-9FD5-420D3FE30656}" dt="2020-06-26T13:13:51.160" v="121" actId="20577"/>
          <ac:spMkLst>
            <pc:docMk/>
            <pc:sldMk cId="2536852009" sldId="281"/>
            <ac:spMk id="2" creationId="{52E41F37-4136-4B84-AADD-3B5E618E24AD}"/>
          </ac:spMkLst>
        </pc:spChg>
      </pc:sldChg>
      <pc:sldChg chg="del">
        <pc:chgData name="Zara Levens (Student)" userId="S::zara.levens@bedmod.co.uk::2c7a9ecc-7fa8-42fe-b202-2b5f68b11315" providerId="AD" clId="Web-{4652F61A-A8C8-4911-9FD5-420D3FE30656}" dt="2020-06-26T13:17:53.349" v="127"/>
        <pc:sldMkLst>
          <pc:docMk/>
          <pc:sldMk cId="2702450871" sldId="283"/>
        </pc:sldMkLst>
      </pc:sldChg>
      <pc:sldChg chg="addSp modSp mod modClrScheme chgLayout">
        <pc:chgData name="Zara Levens (Student)" userId="S::zara.levens@bedmod.co.uk::2c7a9ecc-7fa8-42fe-b202-2b5f68b11315" providerId="AD" clId="Web-{4652F61A-A8C8-4911-9FD5-420D3FE30656}" dt="2020-06-26T13:11:59.606" v="27"/>
        <pc:sldMkLst>
          <pc:docMk/>
          <pc:sldMk cId="1360037830" sldId="284"/>
        </pc:sldMkLst>
        <pc:spChg chg="mod ord">
          <ac:chgData name="Zara Levens (Student)" userId="S::zara.levens@bedmod.co.uk::2c7a9ecc-7fa8-42fe-b202-2b5f68b11315" providerId="AD" clId="Web-{4652F61A-A8C8-4911-9FD5-420D3FE30656}" dt="2020-06-26T13:11:59.606" v="27"/>
          <ac:spMkLst>
            <pc:docMk/>
            <pc:sldMk cId="1360037830" sldId="284"/>
            <ac:spMk id="2" creationId="{49C5F2AA-DA15-453A-B173-72B460212993}"/>
          </ac:spMkLst>
        </pc:spChg>
        <pc:spChg chg="mod ord">
          <ac:chgData name="Zara Levens (Student)" userId="S::zara.levens@bedmod.co.uk::2c7a9ecc-7fa8-42fe-b202-2b5f68b11315" providerId="AD" clId="Web-{4652F61A-A8C8-4911-9FD5-420D3FE30656}" dt="2020-06-26T13:11:59.606" v="27"/>
          <ac:spMkLst>
            <pc:docMk/>
            <pc:sldMk cId="1360037830" sldId="284"/>
            <ac:spMk id="3" creationId="{7FEA6E1B-4053-45CC-8C6E-1C7A28C41C47}"/>
          </ac:spMkLst>
        </pc:spChg>
        <pc:spChg chg="add mod ord">
          <ac:chgData name="Zara Levens (Student)" userId="S::zara.levens@bedmod.co.uk::2c7a9ecc-7fa8-42fe-b202-2b5f68b11315" providerId="AD" clId="Web-{4652F61A-A8C8-4911-9FD5-420D3FE30656}" dt="2020-06-26T13:11:59.606" v="27"/>
          <ac:spMkLst>
            <pc:docMk/>
            <pc:sldMk cId="1360037830" sldId="284"/>
            <ac:spMk id="4" creationId="{9E4005F5-7EEB-4242-8690-998675605E22}"/>
          </ac:spMkLst>
        </pc:spChg>
      </pc:sldChg>
      <pc:sldChg chg="ord">
        <pc:chgData name="Zara Levens (Student)" userId="S::zara.levens@bedmod.co.uk::2c7a9ecc-7fa8-42fe-b202-2b5f68b11315" providerId="AD" clId="Web-{4652F61A-A8C8-4911-9FD5-420D3FE30656}" dt="2020-06-26T13:17:42.145" v="125"/>
        <pc:sldMkLst>
          <pc:docMk/>
          <pc:sldMk cId="3213265331" sldId="285"/>
        </pc:sldMkLst>
      </pc:sldChg>
      <pc:sldChg chg="modSp add ord replId">
        <pc:chgData name="Zara Levens (Student)" userId="S::zara.levens@bedmod.co.uk::2c7a9ecc-7fa8-42fe-b202-2b5f68b11315" providerId="AD" clId="Web-{4652F61A-A8C8-4911-9FD5-420D3FE30656}" dt="2020-06-26T13:13:31.737" v="77" actId="20577"/>
        <pc:sldMkLst>
          <pc:docMk/>
          <pc:sldMk cId="1151382819" sldId="286"/>
        </pc:sldMkLst>
        <pc:spChg chg="mod">
          <ac:chgData name="Zara Levens (Student)" userId="S::zara.levens@bedmod.co.uk::2c7a9ecc-7fa8-42fe-b202-2b5f68b11315" providerId="AD" clId="Web-{4652F61A-A8C8-4911-9FD5-420D3FE30656}" dt="2020-06-26T13:13:31.737" v="77" actId="20577"/>
          <ac:spMkLst>
            <pc:docMk/>
            <pc:sldMk cId="1151382819" sldId="286"/>
            <ac:spMk id="2" creationId="{30803B63-DF63-4FF9-BEF5-6E8AC1D90B18}"/>
          </ac:spMkLst>
        </pc:spChg>
      </pc:sldChg>
      <pc:sldChg chg="add ord replId">
        <pc:chgData name="Zara Levens (Student)" userId="S::zara.levens@bedmod.co.uk::2c7a9ecc-7fa8-42fe-b202-2b5f68b11315" providerId="AD" clId="Web-{4652F61A-A8C8-4911-9FD5-420D3FE30656}" dt="2020-06-26T13:18:15.850" v="129"/>
        <pc:sldMkLst>
          <pc:docMk/>
          <pc:sldMk cId="1272563190" sldId="287"/>
        </pc:sldMkLst>
      </pc:sldChg>
    </pc:docChg>
  </pc:docChgLst>
  <pc:docChgLst>
    <pc:chgData name="Zara Levens (Student)" userId="S::zara.levens@bedmod.co.uk::2c7a9ecc-7fa8-42fe-b202-2b5f68b11315" providerId="AD" clId="Web-{F3F4A7EB-A545-44BF-AC53-92A2563DD24D}"/>
    <pc:docChg chg="addSld delSld modSld sldOrd modSection">
      <pc:chgData name="Zara Levens (Student)" userId="S::zara.levens@bedmod.co.uk::2c7a9ecc-7fa8-42fe-b202-2b5f68b11315" providerId="AD" clId="Web-{F3F4A7EB-A545-44BF-AC53-92A2563DD24D}" dt="2020-06-26T13:03:04.965" v="11"/>
      <pc:docMkLst>
        <pc:docMk/>
      </pc:docMkLst>
      <pc:sldChg chg="modSp">
        <pc:chgData name="Zara Levens (Student)" userId="S::zara.levens@bedmod.co.uk::2c7a9ecc-7fa8-42fe-b202-2b5f68b11315" providerId="AD" clId="Web-{F3F4A7EB-A545-44BF-AC53-92A2563DD24D}" dt="2020-06-26T13:02:05.589" v="5" actId="1076"/>
        <pc:sldMkLst>
          <pc:docMk/>
          <pc:sldMk cId="1139849858" sldId="260"/>
        </pc:sldMkLst>
        <pc:picChg chg="mod">
          <ac:chgData name="Zara Levens (Student)" userId="S::zara.levens@bedmod.co.uk::2c7a9ecc-7fa8-42fe-b202-2b5f68b11315" providerId="AD" clId="Web-{F3F4A7EB-A545-44BF-AC53-92A2563DD24D}" dt="2020-06-26T13:01:59.824" v="1" actId="1076"/>
          <ac:picMkLst>
            <pc:docMk/>
            <pc:sldMk cId="1139849858" sldId="260"/>
            <ac:picMk id="3" creationId="{DF85A960-78CD-44AE-BA4E-BFD8764E8265}"/>
          </ac:picMkLst>
        </pc:picChg>
        <pc:picChg chg="mod">
          <ac:chgData name="Zara Levens (Student)" userId="S::zara.levens@bedmod.co.uk::2c7a9ecc-7fa8-42fe-b202-2b5f68b11315" providerId="AD" clId="Web-{F3F4A7EB-A545-44BF-AC53-92A2563DD24D}" dt="2020-06-26T13:02:05.589" v="5" actId="1076"/>
          <ac:picMkLst>
            <pc:docMk/>
            <pc:sldMk cId="1139849858" sldId="260"/>
            <ac:picMk id="5" creationId="{0175B9BF-CDD9-4BDE-9930-9EA8C6B9390B}"/>
          </ac:picMkLst>
        </pc:picChg>
        <pc:picChg chg="mod">
          <ac:chgData name="Zara Levens (Student)" userId="S::zara.levens@bedmod.co.uk::2c7a9ecc-7fa8-42fe-b202-2b5f68b11315" providerId="AD" clId="Web-{F3F4A7EB-A545-44BF-AC53-92A2563DD24D}" dt="2020-06-26T13:02:01.386" v="2" actId="1076"/>
          <ac:picMkLst>
            <pc:docMk/>
            <pc:sldMk cId="1139849858" sldId="260"/>
            <ac:picMk id="8" creationId="{D773AD8F-EE50-43C4-9AF4-60AE19096485}"/>
          </ac:picMkLst>
        </pc:picChg>
        <pc:picChg chg="mod">
          <ac:chgData name="Zara Levens (Student)" userId="S::zara.levens@bedmod.co.uk::2c7a9ecc-7fa8-42fe-b202-2b5f68b11315" providerId="AD" clId="Web-{F3F4A7EB-A545-44BF-AC53-92A2563DD24D}" dt="2020-06-26T13:02:04.043" v="4" actId="1076"/>
          <ac:picMkLst>
            <pc:docMk/>
            <pc:sldMk cId="1139849858" sldId="260"/>
            <ac:picMk id="11" creationId="{E1A50C03-B66B-468F-8AAE-C38D4FD0821C}"/>
          </ac:picMkLst>
        </pc:picChg>
      </pc:sldChg>
      <pc:sldChg chg="new del">
        <pc:chgData name="Zara Levens (Student)" userId="S::zara.levens@bedmod.co.uk::2c7a9ecc-7fa8-42fe-b202-2b5f68b11315" providerId="AD" clId="Web-{F3F4A7EB-A545-44BF-AC53-92A2563DD24D}" dt="2020-06-26T13:02:40.402" v="7"/>
        <pc:sldMkLst>
          <pc:docMk/>
          <pc:sldMk cId="395532782" sldId="285"/>
        </pc:sldMkLst>
      </pc:sldChg>
      <pc:sldChg chg="delSp add ord replId">
        <pc:chgData name="Zara Levens (Student)" userId="S::zara.levens@bedmod.co.uk::2c7a9ecc-7fa8-42fe-b202-2b5f68b11315" providerId="AD" clId="Web-{F3F4A7EB-A545-44BF-AC53-92A2563DD24D}" dt="2020-06-26T13:03:04.965" v="11"/>
        <pc:sldMkLst>
          <pc:docMk/>
          <pc:sldMk cId="3213265331" sldId="285"/>
        </pc:sldMkLst>
        <pc:picChg chg="del">
          <ac:chgData name="Zara Levens (Student)" userId="S::zara.levens@bedmod.co.uk::2c7a9ecc-7fa8-42fe-b202-2b5f68b11315" providerId="AD" clId="Web-{F3F4A7EB-A545-44BF-AC53-92A2563DD24D}" dt="2020-06-26T13:03:04.965" v="11"/>
          <ac:picMkLst>
            <pc:docMk/>
            <pc:sldMk cId="3213265331" sldId="285"/>
            <ac:picMk id="3" creationId="{6DC4D879-DE0A-4A89-8E61-51A8EB9895AE}"/>
          </ac:picMkLst>
        </pc:picChg>
      </pc:sldChg>
    </pc:docChg>
  </pc:docChgLst>
  <pc:docChgLst>
    <pc:chgData name="Zara Levens (Student)" userId="S::zara.levens@bedmod.co.uk::2c7a9ecc-7fa8-42fe-b202-2b5f68b11315" providerId="AD" clId="Web-{56C8102E-8DB8-4C1E-BA38-A2D61015A4F6}"/>
    <pc:docChg chg="modSld">
      <pc:chgData name="Zara Levens (Student)" userId="S::zara.levens@bedmod.co.uk::2c7a9ecc-7fa8-42fe-b202-2b5f68b11315" providerId="AD" clId="Web-{56C8102E-8DB8-4C1E-BA38-A2D61015A4F6}" dt="2020-06-28T12:10:11.722" v="597" actId="20577"/>
      <pc:docMkLst>
        <pc:docMk/>
      </pc:docMkLst>
      <pc:sldChg chg="modSp">
        <pc:chgData name="Zara Levens (Student)" userId="S::zara.levens@bedmod.co.uk::2c7a9ecc-7fa8-42fe-b202-2b5f68b11315" providerId="AD" clId="Web-{56C8102E-8DB8-4C1E-BA38-A2D61015A4F6}" dt="2020-06-28T12:10:07.816" v="595" actId="20577"/>
        <pc:sldMkLst>
          <pc:docMk/>
          <pc:sldMk cId="1059058190" sldId="282"/>
        </pc:sldMkLst>
        <pc:spChg chg="mod">
          <ac:chgData name="Zara Levens (Student)" userId="S::zara.levens@bedmod.co.uk::2c7a9ecc-7fa8-42fe-b202-2b5f68b11315" providerId="AD" clId="Web-{56C8102E-8DB8-4C1E-BA38-A2D61015A4F6}" dt="2020-06-28T12:10:07.816" v="595" actId="20577"/>
          <ac:spMkLst>
            <pc:docMk/>
            <pc:sldMk cId="1059058190" sldId="282"/>
            <ac:spMk id="3" creationId="{AE3D6C42-967A-498D-9A14-8F7A8C791445}"/>
          </ac:spMkLst>
        </pc:spChg>
      </pc:sldChg>
      <pc:sldChg chg="addSp modSp">
        <pc:chgData name="Zara Levens (Student)" userId="S::zara.levens@bedmod.co.uk::2c7a9ecc-7fa8-42fe-b202-2b5f68b11315" providerId="AD" clId="Web-{56C8102E-8DB8-4C1E-BA38-A2D61015A4F6}" dt="2020-06-28T12:09:15.816" v="593" actId="20577"/>
        <pc:sldMkLst>
          <pc:docMk/>
          <pc:sldMk cId="1360037830" sldId="284"/>
        </pc:sldMkLst>
        <pc:spChg chg="add mod">
          <ac:chgData name="Zara Levens (Student)" userId="S::zara.levens@bedmod.co.uk::2c7a9ecc-7fa8-42fe-b202-2b5f68b11315" providerId="AD" clId="Web-{56C8102E-8DB8-4C1E-BA38-A2D61015A4F6}" dt="2020-06-28T12:09:15.816" v="593" actId="20577"/>
          <ac:spMkLst>
            <pc:docMk/>
            <pc:sldMk cId="1360037830" sldId="284"/>
            <ac:spMk id="4" creationId="{B0E98E53-078D-4529-B021-3C8888B33BA4}"/>
          </ac:spMkLst>
        </pc:spChg>
      </pc:sldChg>
    </pc:docChg>
  </pc:docChgLst>
  <pc:docChgLst>
    <pc:chgData name="Zara Levens (Student)" userId="S::zara.levens@bedmod.co.uk::2c7a9ecc-7fa8-42fe-b202-2b5f68b11315" providerId="AD" clId="Web-{21BD891F-A66B-4CC3-A1EB-56E944831FD6}"/>
    <pc:docChg chg="addSld delSld modSld sldOrd modSection">
      <pc:chgData name="Zara Levens (Student)" userId="S::zara.levens@bedmod.co.uk::2c7a9ecc-7fa8-42fe-b202-2b5f68b11315" providerId="AD" clId="Web-{21BD891F-A66B-4CC3-A1EB-56E944831FD6}" dt="2020-06-16T10:17:10.436" v="98"/>
      <pc:docMkLst>
        <pc:docMk/>
      </pc:docMkLst>
      <pc:sldChg chg="modSp">
        <pc:chgData name="Zara Levens (Student)" userId="S::zara.levens@bedmod.co.uk::2c7a9ecc-7fa8-42fe-b202-2b5f68b11315" providerId="AD" clId="Web-{21BD891F-A66B-4CC3-A1EB-56E944831FD6}" dt="2020-06-16T10:15:59.265" v="63" actId="20577"/>
        <pc:sldMkLst>
          <pc:docMk/>
          <pc:sldMk cId="1886754580" sldId="258"/>
        </pc:sldMkLst>
        <pc:spChg chg="mod">
          <ac:chgData name="Zara Levens (Student)" userId="S::zara.levens@bedmod.co.uk::2c7a9ecc-7fa8-42fe-b202-2b5f68b11315" providerId="AD" clId="Web-{21BD891F-A66B-4CC3-A1EB-56E944831FD6}" dt="2020-06-16T10:15:59.265" v="63" actId="20577"/>
          <ac:spMkLst>
            <pc:docMk/>
            <pc:sldMk cId="1886754580" sldId="258"/>
            <ac:spMk id="2" creationId="{868E0801-EFD2-1D48-816B-DBE99322969D}"/>
          </ac:spMkLst>
        </pc:spChg>
      </pc:sldChg>
      <pc:sldChg chg="ord">
        <pc:chgData name="Zara Levens (Student)" userId="S::zara.levens@bedmod.co.uk::2c7a9ecc-7fa8-42fe-b202-2b5f68b11315" providerId="AD" clId="Web-{21BD891F-A66B-4CC3-A1EB-56E944831FD6}" dt="2020-06-16T10:16:13.796" v="75"/>
        <pc:sldMkLst>
          <pc:docMk/>
          <pc:sldMk cId="3344036661" sldId="259"/>
        </pc:sldMkLst>
      </pc:sldChg>
      <pc:sldChg chg="ord">
        <pc:chgData name="Zara Levens (Student)" userId="S::zara.levens@bedmod.co.uk::2c7a9ecc-7fa8-42fe-b202-2b5f68b11315" providerId="AD" clId="Web-{21BD891F-A66B-4CC3-A1EB-56E944831FD6}" dt="2020-06-16T10:17:10.436" v="98"/>
        <pc:sldMkLst>
          <pc:docMk/>
          <pc:sldMk cId="1139849858" sldId="260"/>
        </pc:sldMkLst>
      </pc:sldChg>
      <pc:sldChg chg="modSp">
        <pc:chgData name="Zara Levens (Student)" userId="S::zara.levens@bedmod.co.uk::2c7a9ecc-7fa8-42fe-b202-2b5f68b11315" providerId="AD" clId="Web-{21BD891F-A66B-4CC3-A1EB-56E944831FD6}" dt="2020-06-16T10:13:35.955" v="33" actId="20577"/>
        <pc:sldMkLst>
          <pc:docMk/>
          <pc:sldMk cId="857062973" sldId="261"/>
        </pc:sldMkLst>
        <pc:spChg chg="mod">
          <ac:chgData name="Zara Levens (Student)" userId="S::zara.levens@bedmod.co.uk::2c7a9ecc-7fa8-42fe-b202-2b5f68b11315" providerId="AD" clId="Web-{21BD891F-A66B-4CC3-A1EB-56E944831FD6}" dt="2020-06-16T10:13:35.955" v="33" actId="20577"/>
          <ac:spMkLst>
            <pc:docMk/>
            <pc:sldMk cId="857062973" sldId="261"/>
            <ac:spMk id="2" creationId="{8BAA5B36-288D-0A47-85B6-7F38DEE2099F}"/>
          </ac:spMkLst>
        </pc:spChg>
      </pc:sldChg>
      <pc:sldChg chg="modSp ord">
        <pc:chgData name="Zara Levens (Student)" userId="S::zara.levens@bedmod.co.uk::2c7a9ecc-7fa8-42fe-b202-2b5f68b11315" providerId="AD" clId="Web-{21BD891F-A66B-4CC3-A1EB-56E944831FD6}" dt="2020-06-16T10:17:10.420" v="97"/>
        <pc:sldMkLst>
          <pc:docMk/>
          <pc:sldMk cId="4269288436" sldId="262"/>
        </pc:sldMkLst>
        <pc:spChg chg="mod">
          <ac:chgData name="Zara Levens (Student)" userId="S::zara.levens@bedmod.co.uk::2c7a9ecc-7fa8-42fe-b202-2b5f68b11315" providerId="AD" clId="Web-{21BD891F-A66B-4CC3-A1EB-56E944831FD6}" dt="2020-06-16T10:16:57.358" v="94" actId="20577"/>
          <ac:spMkLst>
            <pc:docMk/>
            <pc:sldMk cId="4269288436" sldId="262"/>
            <ac:spMk id="2" creationId="{40954F91-34F8-154C-85E8-1748D3CC1698}"/>
          </ac:spMkLst>
        </pc:spChg>
      </pc:sldChg>
      <pc:sldChg chg="del ord">
        <pc:chgData name="Zara Levens (Student)" userId="S::zara.levens@bedmod.co.uk::2c7a9ecc-7fa8-42fe-b202-2b5f68b11315" providerId="AD" clId="Web-{21BD891F-A66B-4CC3-A1EB-56E944831FD6}" dt="2020-06-16T10:13:14.502" v="13"/>
        <pc:sldMkLst>
          <pc:docMk/>
          <pc:sldMk cId="636196691" sldId="267"/>
        </pc:sldMkLst>
      </pc:sldChg>
      <pc:sldChg chg="del">
        <pc:chgData name="Zara Levens (Student)" userId="S::zara.levens@bedmod.co.uk::2c7a9ecc-7fa8-42fe-b202-2b5f68b11315" providerId="AD" clId="Web-{21BD891F-A66B-4CC3-A1EB-56E944831FD6}" dt="2020-06-16T10:13:38.830" v="36"/>
        <pc:sldMkLst>
          <pc:docMk/>
          <pc:sldMk cId="966701060" sldId="268"/>
        </pc:sldMkLst>
      </pc:sldChg>
      <pc:sldChg chg="modSp modNotes">
        <pc:chgData name="Zara Levens (Student)" userId="S::zara.levens@bedmod.co.uk::2c7a9ecc-7fa8-42fe-b202-2b5f68b11315" providerId="AD" clId="Web-{21BD891F-A66B-4CC3-A1EB-56E944831FD6}" dt="2020-06-16T10:14:29.063" v="43" actId="20577"/>
        <pc:sldMkLst>
          <pc:docMk/>
          <pc:sldMk cId="1645991444" sldId="269"/>
        </pc:sldMkLst>
        <pc:spChg chg="mod">
          <ac:chgData name="Zara Levens (Student)" userId="S::zara.levens@bedmod.co.uk::2c7a9ecc-7fa8-42fe-b202-2b5f68b11315" providerId="AD" clId="Web-{21BD891F-A66B-4CC3-A1EB-56E944831FD6}" dt="2020-06-16T10:13:46.923" v="37" actId="20577"/>
          <ac:spMkLst>
            <pc:docMk/>
            <pc:sldMk cId="1645991444" sldId="269"/>
            <ac:spMk id="2" creationId="{715EFD34-B310-4B37-90E1-FCA6F418329C}"/>
          </ac:spMkLst>
        </pc:spChg>
        <pc:spChg chg="mod">
          <ac:chgData name="Zara Levens (Student)" userId="S::zara.levens@bedmod.co.uk::2c7a9ecc-7fa8-42fe-b202-2b5f68b11315" providerId="AD" clId="Web-{21BD891F-A66B-4CC3-A1EB-56E944831FD6}" dt="2020-06-16T10:14:29.063" v="43" actId="20577"/>
          <ac:spMkLst>
            <pc:docMk/>
            <pc:sldMk cId="1645991444" sldId="269"/>
            <ac:spMk id="3" creationId="{B8BB4C94-E5D6-4067-A6E2-CDB26031C4D3}"/>
          </ac:spMkLst>
        </pc:spChg>
      </pc:sldChg>
      <pc:sldChg chg="modSp new">
        <pc:chgData name="Zara Levens (Student)" userId="S::zara.levens@bedmod.co.uk::2c7a9ecc-7fa8-42fe-b202-2b5f68b11315" providerId="AD" clId="Web-{21BD891F-A66B-4CC3-A1EB-56E944831FD6}" dt="2020-06-16T10:16:10.906" v="72" actId="20577"/>
        <pc:sldMkLst>
          <pc:docMk/>
          <pc:sldMk cId="2943654016" sldId="270"/>
        </pc:sldMkLst>
        <pc:spChg chg="mod">
          <ac:chgData name="Zara Levens (Student)" userId="S::zara.levens@bedmod.co.uk::2c7a9ecc-7fa8-42fe-b202-2b5f68b11315" providerId="AD" clId="Web-{21BD891F-A66B-4CC3-A1EB-56E944831FD6}" dt="2020-06-16T10:16:10.906" v="72" actId="20577"/>
          <ac:spMkLst>
            <pc:docMk/>
            <pc:sldMk cId="2943654016" sldId="270"/>
            <ac:spMk id="2" creationId="{30803B63-DF63-4FF9-BEF5-6E8AC1D90B18}"/>
          </ac:spMkLst>
        </pc:spChg>
      </pc:sldChg>
    </pc:docChg>
  </pc:docChgLst>
  <pc:docChgLst>
    <pc:chgData name="Zara Levens (Student)" userId="S::zara.levens@bedmod.co.uk::2c7a9ecc-7fa8-42fe-b202-2b5f68b11315" providerId="AD" clId="Web-{A6FFABDA-F5B9-43B2-93D4-12E9D922A42E}"/>
    <pc:docChg chg="modSld">
      <pc:chgData name="Zara Levens (Student)" userId="S::zara.levens@bedmod.co.uk::2c7a9ecc-7fa8-42fe-b202-2b5f68b11315" providerId="AD" clId="Web-{A6FFABDA-F5B9-43B2-93D4-12E9D922A42E}" dt="2020-06-26T12:52:08.933" v="110" actId="1076"/>
      <pc:docMkLst>
        <pc:docMk/>
      </pc:docMkLst>
      <pc:sldChg chg="addSp delSp modSp">
        <pc:chgData name="Zara Levens (Student)" userId="S::zara.levens@bedmod.co.uk::2c7a9ecc-7fa8-42fe-b202-2b5f68b11315" providerId="AD" clId="Web-{A6FFABDA-F5B9-43B2-93D4-12E9D922A42E}" dt="2020-06-26T12:52:08.933" v="110" actId="1076"/>
        <pc:sldMkLst>
          <pc:docMk/>
          <pc:sldMk cId="1139849858" sldId="260"/>
        </pc:sldMkLst>
        <pc:spChg chg="add del mod">
          <ac:chgData name="Zara Levens (Student)" userId="S::zara.levens@bedmod.co.uk::2c7a9ecc-7fa8-42fe-b202-2b5f68b11315" providerId="AD" clId="Web-{A6FFABDA-F5B9-43B2-93D4-12E9D922A42E}" dt="2020-06-26T12:52:00.527" v="107" actId="20577"/>
          <ac:spMkLst>
            <pc:docMk/>
            <pc:sldMk cId="1139849858" sldId="260"/>
            <ac:spMk id="2" creationId="{9EEF5C3D-B1BB-5B44-9E5F-E3BABC08D614}"/>
          </ac:spMkLst>
        </pc:spChg>
        <pc:spChg chg="add del mod">
          <ac:chgData name="Zara Levens (Student)" userId="S::zara.levens@bedmod.co.uk::2c7a9ecc-7fa8-42fe-b202-2b5f68b11315" providerId="AD" clId="Web-{A6FFABDA-F5B9-43B2-93D4-12E9D922A42E}" dt="2020-06-26T12:51:03.573" v="23"/>
          <ac:spMkLst>
            <pc:docMk/>
            <pc:sldMk cId="1139849858" sldId="260"/>
            <ac:spMk id="8" creationId="{CD903D2F-34BD-446C-AAA5-62B178014AE7}"/>
          </ac:spMkLst>
        </pc:spChg>
        <pc:picChg chg="del">
          <ac:chgData name="Zara Levens (Student)" userId="S::zara.levens@bedmod.co.uk::2c7a9ecc-7fa8-42fe-b202-2b5f68b11315" providerId="AD" clId="Web-{A6FFABDA-F5B9-43B2-93D4-12E9D922A42E}" dt="2020-06-26T12:52:01.902" v="109"/>
          <ac:picMkLst>
            <pc:docMk/>
            <pc:sldMk cId="1139849858" sldId="260"/>
            <ac:picMk id="4" creationId="{8A563F64-64EF-40E3-B2F2-22A915F62677}"/>
          </ac:picMkLst>
        </pc:picChg>
        <pc:picChg chg="del">
          <ac:chgData name="Zara Levens (Student)" userId="S::zara.levens@bedmod.co.uk::2c7a9ecc-7fa8-42fe-b202-2b5f68b11315" providerId="AD" clId="Web-{A6FFABDA-F5B9-43B2-93D4-12E9D922A42E}" dt="2020-06-26T12:50:40.401" v="3"/>
          <ac:picMkLst>
            <pc:docMk/>
            <pc:sldMk cId="1139849858" sldId="260"/>
            <ac:picMk id="5" creationId="{8CBBDAEE-485F-4A57-8138-27ABAC34E026}"/>
          </ac:picMkLst>
        </pc:picChg>
        <pc:picChg chg="del">
          <ac:chgData name="Zara Levens (Student)" userId="S::zara.levens@bedmod.co.uk::2c7a9ecc-7fa8-42fe-b202-2b5f68b11315" providerId="AD" clId="Web-{A6FFABDA-F5B9-43B2-93D4-12E9D922A42E}" dt="2020-06-26T12:50:38.745" v="2"/>
          <ac:picMkLst>
            <pc:docMk/>
            <pc:sldMk cId="1139849858" sldId="260"/>
            <ac:picMk id="7" creationId="{0AADE9EB-7C55-49FB-9D6C-BA639FD0F202}"/>
          </ac:picMkLst>
        </pc:picChg>
        <pc:picChg chg="mod">
          <ac:chgData name="Zara Levens (Student)" userId="S::zara.levens@bedmod.co.uk::2c7a9ecc-7fa8-42fe-b202-2b5f68b11315" providerId="AD" clId="Web-{A6FFABDA-F5B9-43B2-93D4-12E9D922A42E}" dt="2020-06-26T12:50:49.198" v="5" actId="1076"/>
          <ac:picMkLst>
            <pc:docMk/>
            <pc:sldMk cId="1139849858" sldId="260"/>
            <ac:picMk id="11" creationId="{E1A50C03-B66B-468F-8AAE-C38D4FD0821C}"/>
          </ac:picMkLst>
        </pc:picChg>
        <pc:picChg chg="mod">
          <ac:chgData name="Zara Levens (Student)" userId="S::zara.levens@bedmod.co.uk::2c7a9ecc-7fa8-42fe-b202-2b5f68b11315" providerId="AD" clId="Web-{A6FFABDA-F5B9-43B2-93D4-12E9D922A42E}" dt="2020-06-26T12:52:08.933" v="110" actId="1076"/>
          <ac:picMkLst>
            <pc:docMk/>
            <pc:sldMk cId="1139849858" sldId="260"/>
            <ac:picMk id="12" creationId="{77456139-7EC1-4437-AD61-549DABA0929C}"/>
          </ac:picMkLst>
        </pc:picChg>
        <pc:picChg chg="mod">
          <ac:chgData name="Zara Levens (Student)" userId="S::zara.levens@bedmod.co.uk::2c7a9ecc-7fa8-42fe-b202-2b5f68b11315" providerId="AD" clId="Web-{A6FFABDA-F5B9-43B2-93D4-12E9D922A42E}" dt="2020-06-26T12:50:34.542" v="0" actId="1076"/>
          <ac:picMkLst>
            <pc:docMk/>
            <pc:sldMk cId="1139849858" sldId="260"/>
            <ac:picMk id="13" creationId="{FB14A27F-66E3-4D8A-99C5-2E7DCA5BD892}"/>
          </ac:picMkLst>
        </pc:picChg>
      </pc:sldChg>
    </pc:docChg>
  </pc:docChgLst>
  <pc:docChgLst>
    <pc:chgData name="Lily Cleary (Student)" userId="S::lily.cleary@bedmod.co.uk::f3c1e857-31ed-4616-ab56-aa5d60df8aa4" providerId="AD" clId="Web-{03A7F698-267D-414F-A672-85FD3F6EEAA6}"/>
    <pc:docChg chg="modSld">
      <pc:chgData name="Lily Cleary (Student)" userId="S::lily.cleary@bedmod.co.uk::f3c1e857-31ed-4616-ab56-aa5d60df8aa4" providerId="AD" clId="Web-{03A7F698-267D-414F-A672-85FD3F6EEAA6}" dt="2020-06-26T12:34:48.784" v="13" actId="20577"/>
      <pc:docMkLst>
        <pc:docMk/>
      </pc:docMkLst>
      <pc:sldChg chg="modSp">
        <pc:chgData name="Lily Cleary (Student)" userId="S::lily.cleary@bedmod.co.uk::f3c1e857-31ed-4616-ab56-aa5d60df8aa4" providerId="AD" clId="Web-{03A7F698-267D-414F-A672-85FD3F6EEAA6}" dt="2020-06-26T12:34:47.831" v="11" actId="20577"/>
        <pc:sldMkLst>
          <pc:docMk/>
          <pc:sldMk cId="2536852009" sldId="281"/>
        </pc:sldMkLst>
        <pc:spChg chg="mod">
          <ac:chgData name="Lily Cleary (Student)" userId="S::lily.cleary@bedmod.co.uk::f3c1e857-31ed-4616-ab56-aa5d60df8aa4" providerId="AD" clId="Web-{03A7F698-267D-414F-A672-85FD3F6EEAA6}" dt="2020-06-26T12:34:47.831" v="11" actId="20577"/>
          <ac:spMkLst>
            <pc:docMk/>
            <pc:sldMk cId="2536852009" sldId="281"/>
            <ac:spMk id="3" creationId="{D4568F1C-F58C-400B-AC15-0F839834DC40}"/>
          </ac:spMkLst>
        </pc:spChg>
      </pc:sldChg>
    </pc:docChg>
  </pc:docChgLst>
  <pc:docChgLst>
    <pc:chgData name="Lily Cleary (Student)" userId="S::lily.cleary@bedmod.co.uk::f3c1e857-31ed-4616-ab56-aa5d60df8aa4" providerId="AD" clId="Web-{69428DAE-522F-4BF0-AFA7-0B5CFBA0635F}"/>
    <pc:docChg chg="modSld">
      <pc:chgData name="Lily Cleary (Student)" userId="S::lily.cleary@bedmod.co.uk::f3c1e857-31ed-4616-ab56-aa5d60df8aa4" providerId="AD" clId="Web-{69428DAE-522F-4BF0-AFA7-0B5CFBA0635F}" dt="2020-06-23T07:11:41.186" v="339" actId="20577"/>
      <pc:docMkLst>
        <pc:docMk/>
      </pc:docMkLst>
      <pc:sldChg chg="modSp">
        <pc:chgData name="Lily Cleary (Student)" userId="S::lily.cleary@bedmod.co.uk::f3c1e857-31ed-4616-ab56-aa5d60df8aa4" providerId="AD" clId="Web-{69428DAE-522F-4BF0-AFA7-0B5CFBA0635F}" dt="2020-06-23T07:11:41.186" v="338" actId="20577"/>
        <pc:sldMkLst>
          <pc:docMk/>
          <pc:sldMk cId="2677573110" sldId="275"/>
        </pc:sldMkLst>
        <pc:spChg chg="mod">
          <ac:chgData name="Lily Cleary (Student)" userId="S::lily.cleary@bedmod.co.uk::f3c1e857-31ed-4616-ab56-aa5d60df8aa4" providerId="AD" clId="Web-{69428DAE-522F-4BF0-AFA7-0B5CFBA0635F}" dt="2020-06-23T07:11:41.186" v="338" actId="20577"/>
          <ac:spMkLst>
            <pc:docMk/>
            <pc:sldMk cId="2677573110" sldId="275"/>
            <ac:spMk id="3" creationId="{51089807-2855-47F3-A153-F74F1B4936DF}"/>
          </ac:spMkLst>
        </pc:spChg>
      </pc:sldChg>
      <pc:sldChg chg="modSp">
        <pc:chgData name="Lily Cleary (Student)" userId="S::lily.cleary@bedmod.co.uk::f3c1e857-31ed-4616-ab56-aa5d60df8aa4" providerId="AD" clId="Web-{69428DAE-522F-4BF0-AFA7-0B5CFBA0635F}" dt="2020-06-23T07:08:33.360" v="0" actId="1076"/>
        <pc:sldMkLst>
          <pc:docMk/>
          <pc:sldMk cId="1124696038" sldId="276"/>
        </pc:sldMkLst>
        <pc:spChg chg="mod">
          <ac:chgData name="Lily Cleary (Student)" userId="S::lily.cleary@bedmod.co.uk::f3c1e857-31ed-4616-ab56-aa5d60df8aa4" providerId="AD" clId="Web-{69428DAE-522F-4BF0-AFA7-0B5CFBA0635F}" dt="2020-06-23T07:08:33.360" v="0" actId="1076"/>
          <ac:spMkLst>
            <pc:docMk/>
            <pc:sldMk cId="1124696038" sldId="276"/>
            <ac:spMk id="2" creationId="{0B8A0F52-286C-4313-9247-60FA40DFBA34}"/>
          </ac:spMkLst>
        </pc:spChg>
      </pc:sldChg>
      <pc:sldChg chg="modSp">
        <pc:chgData name="Lily Cleary (Student)" userId="S::lily.cleary@bedmod.co.uk::f3c1e857-31ed-4616-ab56-aa5d60df8aa4" providerId="AD" clId="Web-{69428DAE-522F-4BF0-AFA7-0B5CFBA0635F}" dt="2020-06-23T07:11:22.093" v="330" actId="20577"/>
        <pc:sldMkLst>
          <pc:docMk/>
          <pc:sldMk cId="753198522" sldId="277"/>
        </pc:sldMkLst>
        <pc:spChg chg="mod">
          <ac:chgData name="Lily Cleary (Student)" userId="S::lily.cleary@bedmod.co.uk::f3c1e857-31ed-4616-ab56-aa5d60df8aa4" providerId="AD" clId="Web-{69428DAE-522F-4BF0-AFA7-0B5CFBA0635F}" dt="2020-06-23T07:11:22.093" v="330" actId="20577"/>
          <ac:spMkLst>
            <pc:docMk/>
            <pc:sldMk cId="753198522" sldId="277"/>
            <ac:spMk id="3" creationId="{8E81FCA2-F508-48E4-9413-5B2F7E6CB097}"/>
          </ac:spMkLst>
        </pc:spChg>
      </pc:sldChg>
    </pc:docChg>
  </pc:docChgLst>
  <pc:docChgLst>
    <pc:chgData name="Zara Levens (Student)" userId="S::zara.levens@bedmod.co.uk::2c7a9ecc-7fa8-42fe-b202-2b5f68b11315" providerId="AD" clId="Web-{11C20D0A-4EA0-4B1E-9024-D84ACEC827D7}"/>
    <pc:docChg chg="addSld modSld sldOrd modSection">
      <pc:chgData name="Zara Levens (Student)" userId="S::zara.levens@bedmod.co.uk::2c7a9ecc-7fa8-42fe-b202-2b5f68b11315" providerId="AD" clId="Web-{11C20D0A-4EA0-4B1E-9024-D84ACEC827D7}" dt="2020-06-27T13:40:30.970" v="140" actId="1076"/>
      <pc:docMkLst>
        <pc:docMk/>
      </pc:docMkLst>
      <pc:sldChg chg="modSp">
        <pc:chgData name="Zara Levens (Student)" userId="S::zara.levens@bedmod.co.uk::2c7a9ecc-7fa8-42fe-b202-2b5f68b11315" providerId="AD" clId="Web-{11C20D0A-4EA0-4B1E-9024-D84ACEC827D7}" dt="2020-06-27T13:36:55.329" v="17" actId="20577"/>
        <pc:sldMkLst>
          <pc:docMk/>
          <pc:sldMk cId="1059058190" sldId="282"/>
        </pc:sldMkLst>
        <pc:spChg chg="mod">
          <ac:chgData name="Zara Levens (Student)" userId="S::zara.levens@bedmod.co.uk::2c7a9ecc-7fa8-42fe-b202-2b5f68b11315" providerId="AD" clId="Web-{11C20D0A-4EA0-4B1E-9024-D84ACEC827D7}" dt="2020-06-27T13:36:55.329" v="17" actId="20577"/>
          <ac:spMkLst>
            <pc:docMk/>
            <pc:sldMk cId="1059058190" sldId="282"/>
            <ac:spMk id="2" creationId="{063E0EE4-D4AD-406A-B753-FB6D9F705B0B}"/>
          </ac:spMkLst>
        </pc:spChg>
      </pc:sldChg>
      <pc:sldChg chg="addSp delSp modSp add ord replId">
        <pc:chgData name="Zara Levens (Student)" userId="S::zara.levens@bedmod.co.uk::2c7a9ecc-7fa8-42fe-b202-2b5f68b11315" providerId="AD" clId="Web-{11C20D0A-4EA0-4B1E-9024-D84ACEC827D7}" dt="2020-06-27T13:40:30.970" v="140" actId="1076"/>
        <pc:sldMkLst>
          <pc:docMk/>
          <pc:sldMk cId="139354790" sldId="288"/>
        </pc:sldMkLst>
        <pc:spChg chg="add del mod">
          <ac:chgData name="Zara Levens (Student)" userId="S::zara.levens@bedmod.co.uk::2c7a9ecc-7fa8-42fe-b202-2b5f68b11315" providerId="AD" clId="Web-{11C20D0A-4EA0-4B1E-9024-D84ACEC827D7}" dt="2020-06-27T13:37:30.329" v="25"/>
          <ac:spMkLst>
            <pc:docMk/>
            <pc:sldMk cId="139354790" sldId="288"/>
            <ac:spMk id="10" creationId="{3E703D48-46EE-46E7-BD7A-8AA109F81602}"/>
          </ac:spMkLst>
        </pc:spChg>
        <pc:picChg chg="del">
          <ac:chgData name="Zara Levens (Student)" userId="S::zara.levens@bedmod.co.uk::2c7a9ecc-7fa8-42fe-b202-2b5f68b11315" providerId="AD" clId="Web-{11C20D0A-4EA0-4B1E-9024-D84ACEC827D7}" dt="2020-06-27T13:37:25.157" v="22"/>
          <ac:picMkLst>
            <pc:docMk/>
            <pc:sldMk cId="139354790" sldId="288"/>
            <ac:picMk id="3" creationId="{DF85A960-78CD-44AE-BA4E-BFD8764E8265}"/>
          </ac:picMkLst>
        </pc:picChg>
        <pc:picChg chg="del">
          <ac:chgData name="Zara Levens (Student)" userId="S::zara.levens@bedmod.co.uk::2c7a9ecc-7fa8-42fe-b202-2b5f68b11315" providerId="AD" clId="Web-{11C20D0A-4EA0-4B1E-9024-D84ACEC827D7}" dt="2020-06-27T13:37:35.860" v="29"/>
          <ac:picMkLst>
            <pc:docMk/>
            <pc:sldMk cId="139354790" sldId="288"/>
            <ac:picMk id="4" creationId="{15F7CED8-B59C-4849-834E-0CE606171CDB}"/>
          </ac:picMkLst>
        </pc:picChg>
        <pc:picChg chg="del">
          <ac:chgData name="Zara Levens (Student)" userId="S::zara.levens@bedmod.co.uk::2c7a9ecc-7fa8-42fe-b202-2b5f68b11315" providerId="AD" clId="Web-{11C20D0A-4EA0-4B1E-9024-D84ACEC827D7}" dt="2020-06-27T13:37:23.720" v="21"/>
          <ac:picMkLst>
            <pc:docMk/>
            <pc:sldMk cId="139354790" sldId="288"/>
            <ac:picMk id="5" creationId="{0175B9BF-CDD9-4BDE-9930-9EA8C6B9390B}"/>
          </ac:picMkLst>
        </pc:picChg>
        <pc:picChg chg="del">
          <ac:chgData name="Zara Levens (Student)" userId="S::zara.levens@bedmod.co.uk::2c7a9ecc-7fa8-42fe-b202-2b5f68b11315" providerId="AD" clId="Web-{11C20D0A-4EA0-4B1E-9024-D84ACEC827D7}" dt="2020-06-27T13:37:34.423" v="28"/>
          <ac:picMkLst>
            <pc:docMk/>
            <pc:sldMk cId="139354790" sldId="288"/>
            <ac:picMk id="7" creationId="{17A7560E-E66F-497C-88B0-F7F90585890E}"/>
          </ac:picMkLst>
        </pc:picChg>
        <pc:picChg chg="del">
          <ac:chgData name="Zara Levens (Student)" userId="S::zara.levens@bedmod.co.uk::2c7a9ecc-7fa8-42fe-b202-2b5f68b11315" providerId="AD" clId="Web-{11C20D0A-4EA0-4B1E-9024-D84ACEC827D7}" dt="2020-06-27T13:37:33.063" v="27"/>
          <ac:picMkLst>
            <pc:docMk/>
            <pc:sldMk cId="139354790" sldId="288"/>
            <ac:picMk id="8" creationId="{D773AD8F-EE50-43C4-9AF4-60AE19096485}"/>
          </ac:picMkLst>
        </pc:picChg>
        <pc:picChg chg="del">
          <ac:chgData name="Zara Levens (Student)" userId="S::zara.levens@bedmod.co.uk::2c7a9ecc-7fa8-42fe-b202-2b5f68b11315" providerId="AD" clId="Web-{11C20D0A-4EA0-4B1E-9024-D84ACEC827D7}" dt="2020-06-27T13:37:26.470" v="23"/>
          <ac:picMkLst>
            <pc:docMk/>
            <pc:sldMk cId="139354790" sldId="288"/>
            <ac:picMk id="11" creationId="{E1A50C03-B66B-468F-8AAE-C38D4FD0821C}"/>
          </ac:picMkLst>
        </pc:picChg>
        <pc:picChg chg="del">
          <ac:chgData name="Zara Levens (Student)" userId="S::zara.levens@bedmod.co.uk::2c7a9ecc-7fa8-42fe-b202-2b5f68b11315" providerId="AD" clId="Web-{11C20D0A-4EA0-4B1E-9024-D84ACEC827D7}" dt="2020-06-27T13:37:31.657" v="26"/>
          <ac:picMkLst>
            <pc:docMk/>
            <pc:sldMk cId="139354790" sldId="288"/>
            <ac:picMk id="12" creationId="{77456139-7EC1-4437-AD61-549DABA0929C}"/>
          </ac:picMkLst>
        </pc:picChg>
        <pc:picChg chg="del">
          <ac:chgData name="Zara Levens (Student)" userId="S::zara.levens@bedmod.co.uk::2c7a9ecc-7fa8-42fe-b202-2b5f68b11315" providerId="AD" clId="Web-{11C20D0A-4EA0-4B1E-9024-D84ACEC827D7}" dt="2020-06-27T13:37:28.391" v="24"/>
          <ac:picMkLst>
            <pc:docMk/>
            <pc:sldMk cId="139354790" sldId="288"/>
            <ac:picMk id="13" creationId="{FB14A27F-66E3-4D8A-99C5-2E7DCA5BD892}"/>
          </ac:picMkLst>
        </pc:picChg>
        <pc:picChg chg="add mod">
          <ac:chgData name="Zara Levens (Student)" userId="S::zara.levens@bedmod.co.uk::2c7a9ecc-7fa8-42fe-b202-2b5f68b11315" providerId="AD" clId="Web-{11C20D0A-4EA0-4B1E-9024-D84ACEC827D7}" dt="2020-06-27T13:40:12.641" v="130" actId="1076"/>
          <ac:picMkLst>
            <pc:docMk/>
            <pc:sldMk cId="139354790" sldId="288"/>
            <ac:picMk id="14" creationId="{D8B89DF8-0E1C-4ED2-988A-6B0FD66F0EB0}"/>
          </ac:picMkLst>
        </pc:picChg>
        <pc:picChg chg="add mod">
          <ac:chgData name="Zara Levens (Student)" userId="S::zara.levens@bedmod.co.uk::2c7a9ecc-7fa8-42fe-b202-2b5f68b11315" providerId="AD" clId="Web-{11C20D0A-4EA0-4B1E-9024-D84ACEC827D7}" dt="2020-06-27T13:40:29.532" v="139" actId="1076"/>
          <ac:picMkLst>
            <pc:docMk/>
            <pc:sldMk cId="139354790" sldId="288"/>
            <ac:picMk id="15" creationId="{D2B55494-AC08-4281-BD5E-DD78EDDD4E8E}"/>
          </ac:picMkLst>
        </pc:picChg>
        <pc:picChg chg="add mod">
          <ac:chgData name="Zara Levens (Student)" userId="S::zara.levens@bedmod.co.uk::2c7a9ecc-7fa8-42fe-b202-2b5f68b11315" providerId="AD" clId="Web-{11C20D0A-4EA0-4B1E-9024-D84ACEC827D7}" dt="2020-06-27T13:39:58.532" v="124" actId="1076"/>
          <ac:picMkLst>
            <pc:docMk/>
            <pc:sldMk cId="139354790" sldId="288"/>
            <ac:picMk id="16" creationId="{18A758CF-EFF3-4C79-93EF-F2C37728C299}"/>
          </ac:picMkLst>
        </pc:picChg>
        <pc:picChg chg="add mod">
          <ac:chgData name="Zara Levens (Student)" userId="S::zara.levens@bedmod.co.uk::2c7a9ecc-7fa8-42fe-b202-2b5f68b11315" providerId="AD" clId="Web-{11C20D0A-4EA0-4B1E-9024-D84ACEC827D7}" dt="2020-06-27T13:40:07.985" v="128" actId="1076"/>
          <ac:picMkLst>
            <pc:docMk/>
            <pc:sldMk cId="139354790" sldId="288"/>
            <ac:picMk id="17" creationId="{589CF4ED-90DF-4275-BF61-692AE0F8CD4B}"/>
          </ac:picMkLst>
        </pc:picChg>
        <pc:picChg chg="add mod">
          <ac:chgData name="Zara Levens (Student)" userId="S::zara.levens@bedmod.co.uk::2c7a9ecc-7fa8-42fe-b202-2b5f68b11315" providerId="AD" clId="Web-{11C20D0A-4EA0-4B1E-9024-D84ACEC827D7}" dt="2020-06-27T13:40:30.970" v="140" actId="1076"/>
          <ac:picMkLst>
            <pc:docMk/>
            <pc:sldMk cId="139354790" sldId="288"/>
            <ac:picMk id="18" creationId="{A8CE3C67-B62D-4A1C-B62F-CEE143DE402D}"/>
          </ac:picMkLst>
        </pc:picChg>
        <pc:picChg chg="add mod">
          <ac:chgData name="Zara Levens (Student)" userId="S::zara.levens@bedmod.co.uk::2c7a9ecc-7fa8-42fe-b202-2b5f68b11315" providerId="AD" clId="Web-{11C20D0A-4EA0-4B1E-9024-D84ACEC827D7}" dt="2020-06-27T13:40:22.391" v="135" actId="1076"/>
          <ac:picMkLst>
            <pc:docMk/>
            <pc:sldMk cId="139354790" sldId="288"/>
            <ac:picMk id="19" creationId="{5A025F33-19FC-49D5-9890-04A933438282}"/>
          </ac:picMkLst>
        </pc:picChg>
        <pc:picChg chg="add mod">
          <ac:chgData name="Zara Levens (Student)" userId="S::zara.levens@bedmod.co.uk::2c7a9ecc-7fa8-42fe-b202-2b5f68b11315" providerId="AD" clId="Web-{11C20D0A-4EA0-4B1E-9024-D84ACEC827D7}" dt="2020-06-27T13:40:00.048" v="125" actId="1076"/>
          <ac:picMkLst>
            <pc:docMk/>
            <pc:sldMk cId="139354790" sldId="288"/>
            <ac:picMk id="20" creationId="{4C4DEEF6-1832-4CDA-8A70-43426800AAD9}"/>
          </ac:picMkLst>
        </pc:picChg>
        <pc:picChg chg="add mod">
          <ac:chgData name="Zara Levens (Student)" userId="S::zara.levens@bedmod.co.uk::2c7a9ecc-7fa8-42fe-b202-2b5f68b11315" providerId="AD" clId="Web-{11C20D0A-4EA0-4B1E-9024-D84ACEC827D7}" dt="2020-06-27T13:40:06.501" v="127" actId="1076"/>
          <ac:picMkLst>
            <pc:docMk/>
            <pc:sldMk cId="139354790" sldId="288"/>
            <ac:picMk id="21" creationId="{FC54BC8A-8FDB-4B09-882C-33D10165EA93}"/>
          </ac:picMkLst>
        </pc:picChg>
        <pc:picChg chg="add del mod">
          <ac:chgData name="Zara Levens (Student)" userId="S::zara.levens@bedmod.co.uk::2c7a9ecc-7fa8-42fe-b202-2b5f68b11315" providerId="AD" clId="Web-{11C20D0A-4EA0-4B1E-9024-D84ACEC827D7}" dt="2020-06-27T13:38:52.079" v="106"/>
          <ac:picMkLst>
            <pc:docMk/>
            <pc:sldMk cId="139354790" sldId="288"/>
            <ac:picMk id="22" creationId="{718C63A9-B3E0-45AB-B579-1C4BC4695FA0}"/>
          </ac:picMkLst>
        </pc:picChg>
        <pc:picChg chg="add del mod">
          <ac:chgData name="Zara Levens (Student)" userId="S::zara.levens@bedmod.co.uk::2c7a9ecc-7fa8-42fe-b202-2b5f68b11315" providerId="AD" clId="Web-{11C20D0A-4EA0-4B1E-9024-D84ACEC827D7}" dt="2020-06-27T13:39:25.532" v="111"/>
          <ac:picMkLst>
            <pc:docMk/>
            <pc:sldMk cId="139354790" sldId="288"/>
            <ac:picMk id="23" creationId="{D1FC94DB-47E9-4895-94AF-7172F50C7EAC}"/>
          </ac:picMkLst>
        </pc:picChg>
        <pc:picChg chg="add del mod">
          <ac:chgData name="Zara Levens (Student)" userId="S::zara.levens@bedmod.co.uk::2c7a9ecc-7fa8-42fe-b202-2b5f68b11315" providerId="AD" clId="Web-{11C20D0A-4EA0-4B1E-9024-D84ACEC827D7}" dt="2020-06-27T13:39:00.813" v="107"/>
          <ac:picMkLst>
            <pc:docMk/>
            <pc:sldMk cId="139354790" sldId="288"/>
            <ac:picMk id="24" creationId="{0B2D3422-FB7D-48B2-89C4-DEC086273641}"/>
          </ac:picMkLst>
        </pc:picChg>
      </pc:sldChg>
    </pc:docChg>
  </pc:docChgLst>
  <pc:docChgLst>
    <pc:chgData name="Lily Cleary (Student)" userId="S::lily.cleary@bedmod.co.uk::f3c1e857-31ed-4616-ab56-aa5d60df8aa4" providerId="AD" clId="Web-{C8D55F6E-D029-4267-A7BF-2E12EE8CE610}"/>
    <pc:docChg chg="modSld sldOrd modSection">
      <pc:chgData name="Lily Cleary (Student)" userId="S::lily.cleary@bedmod.co.uk::f3c1e857-31ed-4616-ab56-aa5d60df8aa4" providerId="AD" clId="Web-{C8D55F6E-D029-4267-A7BF-2E12EE8CE610}" dt="2020-06-24T12:26:40.857" v="192"/>
      <pc:docMkLst>
        <pc:docMk/>
      </pc:docMkLst>
      <pc:sldChg chg="ord">
        <pc:chgData name="Lily Cleary (Student)" userId="S::lily.cleary@bedmod.co.uk::f3c1e857-31ed-4616-ab56-aa5d60df8aa4" providerId="AD" clId="Web-{C8D55F6E-D029-4267-A7BF-2E12EE8CE610}" dt="2020-06-24T12:25:53.608" v="188"/>
        <pc:sldMkLst>
          <pc:docMk/>
          <pc:sldMk cId="1886754580" sldId="258"/>
        </pc:sldMkLst>
      </pc:sldChg>
      <pc:sldChg chg="addSp delSp modSp">
        <pc:chgData name="Lily Cleary (Student)" userId="S::lily.cleary@bedmod.co.uk::f3c1e857-31ed-4616-ab56-aa5d60df8aa4" providerId="AD" clId="Web-{C8D55F6E-D029-4267-A7BF-2E12EE8CE610}" dt="2020-06-24T12:18:02.126" v="37" actId="1076"/>
        <pc:sldMkLst>
          <pc:docMk/>
          <pc:sldMk cId="1139849858" sldId="260"/>
        </pc:sldMkLst>
        <pc:spChg chg="mod">
          <ac:chgData name="Lily Cleary (Student)" userId="S::lily.cleary@bedmod.co.uk::f3c1e857-31ed-4616-ab56-aa5d60df8aa4" providerId="AD" clId="Web-{C8D55F6E-D029-4267-A7BF-2E12EE8CE610}" dt="2020-06-24T12:16:40.485" v="20" actId="20577"/>
          <ac:spMkLst>
            <pc:docMk/>
            <pc:sldMk cId="1139849858" sldId="260"/>
            <ac:spMk id="2" creationId="{9EEF5C3D-B1BB-5B44-9E5F-E3BABC08D614}"/>
          </ac:spMkLst>
        </pc:spChg>
        <pc:spChg chg="del">
          <ac:chgData name="Lily Cleary (Student)" userId="S::lily.cleary@bedmod.co.uk::f3c1e857-31ed-4616-ab56-aa5d60df8aa4" providerId="AD" clId="Web-{C8D55F6E-D029-4267-A7BF-2E12EE8CE610}" dt="2020-06-24T12:15:57.329" v="0"/>
          <ac:spMkLst>
            <pc:docMk/>
            <pc:sldMk cId="1139849858" sldId="260"/>
            <ac:spMk id="5" creationId="{C4C70990-1E51-7140-8CEC-CB02C91DAEBF}"/>
          </ac:spMkLst>
        </pc:spChg>
        <pc:spChg chg="mod">
          <ac:chgData name="Lily Cleary (Student)" userId="S::lily.cleary@bedmod.co.uk::f3c1e857-31ed-4616-ab56-aa5d60df8aa4" providerId="AD" clId="Web-{C8D55F6E-D029-4267-A7BF-2E12EE8CE610}" dt="2020-06-24T12:17:05.875" v="26" actId="1076"/>
          <ac:spMkLst>
            <pc:docMk/>
            <pc:sldMk cId="1139849858" sldId="260"/>
            <ac:spMk id="6" creationId="{9A5B2CA9-B34C-7D49-B373-63899DBC2800}"/>
          </ac:spMkLst>
        </pc:spChg>
        <pc:picChg chg="add mod ord">
          <ac:chgData name="Lily Cleary (Student)" userId="S::lily.cleary@bedmod.co.uk::f3c1e857-31ed-4616-ab56-aa5d60df8aa4" providerId="AD" clId="Web-{C8D55F6E-D029-4267-A7BF-2E12EE8CE610}" dt="2020-06-24T12:17:56.547" v="36" actId="1076"/>
          <ac:picMkLst>
            <pc:docMk/>
            <pc:sldMk cId="1139849858" sldId="260"/>
            <ac:picMk id="3" creationId="{CE1A75AE-D7F0-4A75-9A39-501BD113E7B9}"/>
          </ac:picMkLst>
        </pc:picChg>
        <pc:picChg chg="add mod">
          <ac:chgData name="Lily Cleary (Student)" userId="S::lily.cleary@bedmod.co.uk::f3c1e857-31ed-4616-ab56-aa5d60df8aa4" providerId="AD" clId="Web-{C8D55F6E-D029-4267-A7BF-2E12EE8CE610}" dt="2020-06-24T12:18:02.126" v="37" actId="1076"/>
          <ac:picMkLst>
            <pc:docMk/>
            <pc:sldMk cId="1139849858" sldId="260"/>
            <ac:picMk id="4" creationId="{8A563F64-64EF-40E3-B2F2-22A915F62677}"/>
          </ac:picMkLst>
        </pc:picChg>
        <pc:picChg chg="add del mod">
          <ac:chgData name="Lily Cleary (Student)" userId="S::lily.cleary@bedmod.co.uk::f3c1e857-31ed-4616-ab56-aa5d60df8aa4" providerId="AD" clId="Web-{C8D55F6E-D029-4267-A7BF-2E12EE8CE610}" dt="2020-06-24T12:17:32.469" v="30"/>
          <ac:picMkLst>
            <pc:docMk/>
            <pc:sldMk cId="1139849858" sldId="260"/>
            <ac:picMk id="7" creationId="{94332569-12B3-48FD-99DA-2C5E50848987}"/>
          </ac:picMkLst>
        </pc:picChg>
      </pc:sldChg>
      <pc:sldChg chg="ord">
        <pc:chgData name="Lily Cleary (Student)" userId="S::lily.cleary@bedmod.co.uk::f3c1e857-31ed-4616-ab56-aa5d60df8aa4" providerId="AD" clId="Web-{C8D55F6E-D029-4267-A7BF-2E12EE8CE610}" dt="2020-06-24T12:26:30.342" v="191"/>
        <pc:sldMkLst>
          <pc:docMk/>
          <pc:sldMk cId="663905588" sldId="263"/>
        </pc:sldMkLst>
      </pc:sldChg>
      <pc:sldChg chg="ord">
        <pc:chgData name="Lily Cleary (Student)" userId="S::lily.cleary@bedmod.co.uk::f3c1e857-31ed-4616-ab56-aa5d60df8aa4" providerId="AD" clId="Web-{C8D55F6E-D029-4267-A7BF-2E12EE8CE610}" dt="2020-06-24T12:26:16.217" v="190"/>
        <pc:sldMkLst>
          <pc:docMk/>
          <pc:sldMk cId="2215231111" sldId="280"/>
        </pc:sldMkLst>
      </pc:sldChg>
      <pc:sldChg chg="modSp ord">
        <pc:chgData name="Lily Cleary (Student)" userId="S::lily.cleary@bedmod.co.uk::f3c1e857-31ed-4616-ab56-aa5d60df8aa4" providerId="AD" clId="Web-{C8D55F6E-D029-4267-A7BF-2E12EE8CE610}" dt="2020-06-24T12:26:05.530" v="189"/>
        <pc:sldMkLst>
          <pc:docMk/>
          <pc:sldMk cId="2536852009" sldId="281"/>
        </pc:sldMkLst>
        <pc:spChg chg="mod">
          <ac:chgData name="Lily Cleary (Student)" userId="S::lily.cleary@bedmod.co.uk::f3c1e857-31ed-4616-ab56-aa5d60df8aa4" providerId="AD" clId="Web-{C8D55F6E-D029-4267-A7BF-2E12EE8CE610}" dt="2020-06-24T12:25:31.936" v="184" actId="20577"/>
          <ac:spMkLst>
            <pc:docMk/>
            <pc:sldMk cId="2536852009" sldId="281"/>
            <ac:spMk id="3" creationId="{D4568F1C-F58C-400B-AC15-0F839834DC40}"/>
          </ac:spMkLst>
        </pc:spChg>
      </pc:sldChg>
      <pc:sldChg chg="ord">
        <pc:chgData name="Lily Cleary (Student)" userId="S::lily.cleary@bedmod.co.uk::f3c1e857-31ed-4616-ab56-aa5d60df8aa4" providerId="AD" clId="Web-{C8D55F6E-D029-4267-A7BF-2E12EE8CE610}" dt="2020-06-24T12:26:40.857" v="192"/>
        <pc:sldMkLst>
          <pc:docMk/>
          <pc:sldMk cId="1059058190" sldId="282"/>
        </pc:sldMkLst>
      </pc:sldChg>
    </pc:docChg>
  </pc:docChgLst>
  <pc:docChgLst>
    <pc:chgData name="Lily Cleary (Student)" userId="S::lily.cleary@bedmod.co.uk::f3c1e857-31ed-4616-ab56-aa5d60df8aa4" providerId="AD" clId="Web-{2AA9CECE-F138-46BF-8875-DE1A021127F0}"/>
    <pc:docChg chg="addSld modSld modSection">
      <pc:chgData name="Lily Cleary (Student)" userId="S::lily.cleary@bedmod.co.uk::f3c1e857-31ed-4616-ab56-aa5d60df8aa4" providerId="AD" clId="Web-{2AA9CECE-F138-46BF-8875-DE1A021127F0}" dt="2020-06-23T07:07:24.127" v="312"/>
      <pc:docMkLst>
        <pc:docMk/>
      </pc:docMkLst>
      <pc:sldChg chg="modSp delAnim">
        <pc:chgData name="Lily Cleary (Student)" userId="S::lily.cleary@bedmod.co.uk::f3c1e857-31ed-4616-ab56-aa5d60df8aa4" providerId="AD" clId="Web-{2AA9CECE-F138-46BF-8875-DE1A021127F0}" dt="2020-06-23T07:07:15.688" v="311"/>
        <pc:sldMkLst>
          <pc:docMk/>
          <pc:sldMk cId="2460132810" sldId="257"/>
        </pc:sldMkLst>
        <pc:spChg chg="mod">
          <ac:chgData name="Lily Cleary (Student)" userId="S::lily.cleary@bedmod.co.uk::f3c1e857-31ed-4616-ab56-aa5d60df8aa4" providerId="AD" clId="Web-{2AA9CECE-F138-46BF-8875-DE1A021127F0}" dt="2020-06-23T07:03:39.248" v="181"/>
          <ac:spMkLst>
            <pc:docMk/>
            <pc:sldMk cId="2460132810" sldId="257"/>
            <ac:spMk id="3" creationId="{7B4A5A76-602E-4D4D-BF1F-D8FD40177898}"/>
          </ac:spMkLst>
        </pc:spChg>
      </pc:sldChg>
      <pc:sldChg chg="delAnim">
        <pc:chgData name="Lily Cleary (Student)" userId="S::lily.cleary@bedmod.co.uk::f3c1e857-31ed-4616-ab56-aa5d60df8aa4" providerId="AD" clId="Web-{2AA9CECE-F138-46BF-8875-DE1A021127F0}" dt="2020-06-23T07:07:24.127" v="312"/>
        <pc:sldMkLst>
          <pc:docMk/>
          <pc:sldMk cId="3344036661" sldId="259"/>
        </pc:sldMkLst>
      </pc:sldChg>
      <pc:sldChg chg="addSp delSp modSp">
        <pc:chgData name="Lily Cleary (Student)" userId="S::lily.cleary@bedmod.co.uk::f3c1e857-31ed-4616-ab56-aa5d60df8aa4" providerId="AD" clId="Web-{2AA9CECE-F138-46BF-8875-DE1A021127F0}" dt="2020-06-23T07:04:17.439" v="183"/>
        <pc:sldMkLst>
          <pc:docMk/>
          <pc:sldMk cId="3907745801" sldId="265"/>
        </pc:sldMkLst>
        <pc:spChg chg="add mod">
          <ac:chgData name="Lily Cleary (Student)" userId="S::lily.cleary@bedmod.co.uk::f3c1e857-31ed-4616-ab56-aa5d60df8aa4" providerId="AD" clId="Web-{2AA9CECE-F138-46BF-8875-DE1A021127F0}" dt="2020-06-23T07:04:17.439" v="183"/>
          <ac:spMkLst>
            <pc:docMk/>
            <pc:sldMk cId="3907745801" sldId="265"/>
            <ac:spMk id="3" creationId="{394FEA41-8C4E-4616-BE3E-4B17F3E9287A}"/>
          </ac:spMkLst>
        </pc:spChg>
        <pc:spChg chg="del">
          <ac:chgData name="Lily Cleary (Student)" userId="S::lily.cleary@bedmod.co.uk::f3c1e857-31ed-4616-ab56-aa5d60df8aa4" providerId="AD" clId="Web-{2AA9CECE-F138-46BF-8875-DE1A021127F0}" dt="2020-06-23T07:04:17.439" v="183"/>
          <ac:spMkLst>
            <pc:docMk/>
            <pc:sldMk cId="3907745801" sldId="265"/>
            <ac:spMk id="6" creationId="{67F44835-CC8E-1244-BC49-51EA3C9F4F35}"/>
          </ac:spMkLst>
        </pc:spChg>
      </pc:sldChg>
      <pc:sldChg chg="modSp">
        <pc:chgData name="Lily Cleary (Student)" userId="S::lily.cleary@bedmod.co.uk::f3c1e857-31ed-4616-ab56-aa5d60df8aa4" providerId="AD" clId="Web-{2AA9CECE-F138-46BF-8875-DE1A021127F0}" dt="2020-06-23T07:03:16.668" v="176" actId="20577"/>
        <pc:sldMkLst>
          <pc:docMk/>
          <pc:sldMk cId="289153274" sldId="273"/>
        </pc:sldMkLst>
        <pc:spChg chg="mod">
          <ac:chgData name="Lily Cleary (Student)" userId="S::lily.cleary@bedmod.co.uk::f3c1e857-31ed-4616-ab56-aa5d60df8aa4" providerId="AD" clId="Web-{2AA9CECE-F138-46BF-8875-DE1A021127F0}" dt="2020-06-23T07:03:16.668" v="176" actId="20577"/>
          <ac:spMkLst>
            <pc:docMk/>
            <pc:sldMk cId="289153274" sldId="273"/>
            <ac:spMk id="3" creationId="{49C2FD0A-836E-45D9-AC3B-E342BB9295E0}"/>
          </ac:spMkLst>
        </pc:spChg>
      </pc:sldChg>
      <pc:sldChg chg="modSp new">
        <pc:chgData name="Lily Cleary (Student)" userId="S::lily.cleary@bedmod.co.uk::f3c1e857-31ed-4616-ab56-aa5d60df8aa4" providerId="AD" clId="Web-{2AA9CECE-F138-46BF-8875-DE1A021127F0}" dt="2020-06-23T07:05:42.071" v="249"/>
        <pc:sldMkLst>
          <pc:docMk/>
          <pc:sldMk cId="2677573110" sldId="275"/>
        </pc:sldMkLst>
        <pc:spChg chg="mod">
          <ac:chgData name="Lily Cleary (Student)" userId="S::lily.cleary@bedmod.co.uk::f3c1e857-31ed-4616-ab56-aa5d60df8aa4" providerId="AD" clId="Web-{2AA9CECE-F138-46BF-8875-DE1A021127F0}" dt="2020-06-23T07:05:03.552" v="206" actId="20577"/>
          <ac:spMkLst>
            <pc:docMk/>
            <pc:sldMk cId="2677573110" sldId="275"/>
            <ac:spMk id="2" creationId="{C12BA246-8476-4940-9149-372B90742575}"/>
          </ac:spMkLst>
        </pc:spChg>
        <pc:spChg chg="mod">
          <ac:chgData name="Lily Cleary (Student)" userId="S::lily.cleary@bedmod.co.uk::f3c1e857-31ed-4616-ab56-aa5d60df8aa4" providerId="AD" clId="Web-{2AA9CECE-F138-46BF-8875-DE1A021127F0}" dt="2020-06-23T07:05:42.071" v="249"/>
          <ac:spMkLst>
            <pc:docMk/>
            <pc:sldMk cId="2677573110" sldId="275"/>
            <ac:spMk id="3" creationId="{51089807-2855-47F3-A153-F74F1B4936DF}"/>
          </ac:spMkLst>
        </pc:spChg>
      </pc:sldChg>
      <pc:sldChg chg="modSp new">
        <pc:chgData name="Lily Cleary (Student)" userId="S::lily.cleary@bedmod.co.uk::f3c1e857-31ed-4616-ab56-aa5d60df8aa4" providerId="AD" clId="Web-{2AA9CECE-F138-46BF-8875-DE1A021127F0}" dt="2020-06-23T07:06:03.323" v="266" actId="20577"/>
        <pc:sldMkLst>
          <pc:docMk/>
          <pc:sldMk cId="1124696038" sldId="276"/>
        </pc:sldMkLst>
        <pc:spChg chg="mod">
          <ac:chgData name="Lily Cleary (Student)" userId="S::lily.cleary@bedmod.co.uk::f3c1e857-31ed-4616-ab56-aa5d60df8aa4" providerId="AD" clId="Web-{2AA9CECE-F138-46BF-8875-DE1A021127F0}" dt="2020-06-23T07:06:03.323" v="266" actId="20577"/>
          <ac:spMkLst>
            <pc:docMk/>
            <pc:sldMk cId="1124696038" sldId="276"/>
            <ac:spMk id="2" creationId="{0B8A0F52-286C-4313-9247-60FA40DFBA34}"/>
          </ac:spMkLst>
        </pc:spChg>
      </pc:sldChg>
      <pc:sldChg chg="modSp new">
        <pc:chgData name="Lily Cleary (Student)" userId="S::lily.cleary@bedmod.co.uk::f3c1e857-31ed-4616-ab56-aa5d60df8aa4" providerId="AD" clId="Web-{2AA9CECE-F138-46BF-8875-DE1A021127F0}" dt="2020-06-23T07:06:44.389" v="309" actId="20577"/>
        <pc:sldMkLst>
          <pc:docMk/>
          <pc:sldMk cId="753198522" sldId="277"/>
        </pc:sldMkLst>
        <pc:spChg chg="mod">
          <ac:chgData name="Lily Cleary (Student)" userId="S::lily.cleary@bedmod.co.uk::f3c1e857-31ed-4616-ab56-aa5d60df8aa4" providerId="AD" clId="Web-{2AA9CECE-F138-46BF-8875-DE1A021127F0}" dt="2020-06-23T07:06:44.389" v="309" actId="20577"/>
          <ac:spMkLst>
            <pc:docMk/>
            <pc:sldMk cId="753198522" sldId="277"/>
            <ac:spMk id="2" creationId="{AFAD80E5-0427-40AA-9E6F-30C469E8EDB8}"/>
          </ac:spMkLst>
        </pc:spChg>
      </pc:sldChg>
    </pc:docChg>
  </pc:docChgLst>
  <pc:docChgLst>
    <pc:chgData name="Lily Cleary (Student)" userId="S::lily.cleary@bedmod.co.uk::f3c1e857-31ed-4616-ab56-aa5d60df8aa4" providerId="AD" clId="Web-{F64D7B82-7669-43BC-AE7D-356F20A81CF5}"/>
    <pc:docChg chg="addSld modSld modSection">
      <pc:chgData name="Lily Cleary (Student)" userId="S::lily.cleary@bedmod.co.uk::f3c1e857-31ed-4616-ab56-aa5d60df8aa4" providerId="AD" clId="Web-{F64D7B82-7669-43BC-AE7D-356F20A81CF5}" dt="2020-06-28T12:59:57.085" v="1824" actId="20577"/>
      <pc:docMkLst>
        <pc:docMk/>
      </pc:docMkLst>
      <pc:sldChg chg="modSp">
        <pc:chgData name="Lily Cleary (Student)" userId="S::lily.cleary@bedmod.co.uk::f3c1e857-31ed-4616-ab56-aa5d60df8aa4" providerId="AD" clId="Web-{F64D7B82-7669-43BC-AE7D-356F20A81CF5}" dt="2020-06-28T12:42:49.037" v="1687" actId="20577"/>
        <pc:sldMkLst>
          <pc:docMk/>
          <pc:sldMk cId="3344036661" sldId="259"/>
        </pc:sldMkLst>
        <pc:spChg chg="mod">
          <ac:chgData name="Lily Cleary (Student)" userId="S::lily.cleary@bedmod.co.uk::f3c1e857-31ed-4616-ab56-aa5d60df8aa4" providerId="AD" clId="Web-{F64D7B82-7669-43BC-AE7D-356F20A81CF5}" dt="2020-06-28T12:41:14.551" v="1649" actId="20577"/>
          <ac:spMkLst>
            <pc:docMk/>
            <pc:sldMk cId="3344036661" sldId="259"/>
            <ac:spMk id="4" creationId="{C88CC1D0-A956-AC46-8D58-5ED38AB3BAD4}"/>
          </ac:spMkLst>
        </pc:spChg>
        <pc:spChg chg="mod">
          <ac:chgData name="Lily Cleary (Student)" userId="S::lily.cleary@bedmod.co.uk::f3c1e857-31ed-4616-ab56-aa5d60df8aa4" providerId="AD" clId="Web-{F64D7B82-7669-43BC-AE7D-356F20A81CF5}" dt="2020-06-28T12:42:49.037" v="1687" actId="20577"/>
          <ac:spMkLst>
            <pc:docMk/>
            <pc:sldMk cId="3344036661" sldId="259"/>
            <ac:spMk id="5" creationId="{A2494CE8-B4E2-2344-91AF-909E8BD5463B}"/>
          </ac:spMkLst>
        </pc:spChg>
      </pc:sldChg>
      <pc:sldChg chg="modSp">
        <pc:chgData name="Lily Cleary (Student)" userId="S::lily.cleary@bedmod.co.uk::f3c1e857-31ed-4616-ab56-aa5d60df8aa4" providerId="AD" clId="Web-{F64D7B82-7669-43BC-AE7D-356F20A81CF5}" dt="2020-06-28T10:53:50.777" v="77" actId="20577"/>
        <pc:sldMkLst>
          <pc:docMk/>
          <pc:sldMk cId="1139849858" sldId="260"/>
        </pc:sldMkLst>
        <pc:spChg chg="mod">
          <ac:chgData name="Lily Cleary (Student)" userId="S::lily.cleary@bedmod.co.uk::f3c1e857-31ed-4616-ab56-aa5d60df8aa4" providerId="AD" clId="Web-{F64D7B82-7669-43BC-AE7D-356F20A81CF5}" dt="2020-06-28T10:53:50.777" v="77" actId="20577"/>
          <ac:spMkLst>
            <pc:docMk/>
            <pc:sldMk cId="1139849858" sldId="260"/>
            <ac:spMk id="2" creationId="{9EEF5C3D-B1BB-5B44-9E5F-E3BABC08D614}"/>
          </ac:spMkLst>
        </pc:spChg>
      </pc:sldChg>
      <pc:sldChg chg="modSp">
        <pc:chgData name="Lily Cleary (Student)" userId="S::lily.cleary@bedmod.co.uk::f3c1e857-31ed-4616-ab56-aa5d60df8aa4" providerId="AD" clId="Web-{F64D7B82-7669-43BC-AE7D-356F20A81CF5}" dt="2020-06-28T12:35:39.968" v="1609" actId="20577"/>
        <pc:sldMkLst>
          <pc:docMk/>
          <pc:sldMk cId="4040372967" sldId="264"/>
        </pc:sldMkLst>
        <pc:spChg chg="mod">
          <ac:chgData name="Lily Cleary (Student)" userId="S::lily.cleary@bedmod.co.uk::f3c1e857-31ed-4616-ab56-aa5d60df8aa4" providerId="AD" clId="Web-{F64D7B82-7669-43BC-AE7D-356F20A81CF5}" dt="2020-06-28T12:35:39.968" v="1609" actId="20577"/>
          <ac:spMkLst>
            <pc:docMk/>
            <pc:sldMk cId="4040372967" sldId="264"/>
            <ac:spMk id="5" creationId="{35336329-E312-D547-AB84-612C5C0F229B}"/>
          </ac:spMkLst>
        </pc:spChg>
      </pc:sldChg>
      <pc:sldChg chg="modSp">
        <pc:chgData name="Lily Cleary (Student)" userId="S::lily.cleary@bedmod.co.uk::f3c1e857-31ed-4616-ab56-aa5d60df8aa4" providerId="AD" clId="Web-{F64D7B82-7669-43BC-AE7D-356F20A81CF5}" dt="2020-06-28T12:48:37.012" v="1741" actId="20577"/>
        <pc:sldMkLst>
          <pc:docMk/>
          <pc:sldMk cId="1645991444" sldId="269"/>
        </pc:sldMkLst>
        <pc:spChg chg="mod">
          <ac:chgData name="Lily Cleary (Student)" userId="S::lily.cleary@bedmod.co.uk::f3c1e857-31ed-4616-ab56-aa5d60df8aa4" providerId="AD" clId="Web-{F64D7B82-7669-43BC-AE7D-356F20A81CF5}" dt="2020-06-28T12:48:37.012" v="1741" actId="20577"/>
          <ac:spMkLst>
            <pc:docMk/>
            <pc:sldMk cId="1645991444" sldId="269"/>
            <ac:spMk id="3" creationId="{B8BB4C94-E5D6-4067-A6E2-CDB26031C4D3}"/>
          </ac:spMkLst>
        </pc:spChg>
      </pc:sldChg>
      <pc:sldChg chg="modSp">
        <pc:chgData name="Lily Cleary (Student)" userId="S::lily.cleary@bedmod.co.uk::f3c1e857-31ed-4616-ab56-aa5d60df8aa4" providerId="AD" clId="Web-{F64D7B82-7669-43BC-AE7D-356F20A81CF5}" dt="2020-06-28T12:39:50.097" v="1626" actId="20577"/>
        <pc:sldMkLst>
          <pc:docMk/>
          <pc:sldMk cId="289153274" sldId="273"/>
        </pc:sldMkLst>
        <pc:spChg chg="mod">
          <ac:chgData name="Lily Cleary (Student)" userId="S::lily.cleary@bedmod.co.uk::f3c1e857-31ed-4616-ab56-aa5d60df8aa4" providerId="AD" clId="Web-{F64D7B82-7669-43BC-AE7D-356F20A81CF5}" dt="2020-06-28T12:39:50.097" v="1626" actId="20577"/>
          <ac:spMkLst>
            <pc:docMk/>
            <pc:sldMk cId="289153274" sldId="273"/>
            <ac:spMk id="3" creationId="{49C2FD0A-836E-45D9-AC3B-E342BB9295E0}"/>
          </ac:spMkLst>
        </pc:spChg>
      </pc:sldChg>
      <pc:sldChg chg="modSp">
        <pc:chgData name="Lily Cleary (Student)" userId="S::lily.cleary@bedmod.co.uk::f3c1e857-31ed-4616-ab56-aa5d60df8aa4" providerId="AD" clId="Web-{F64D7B82-7669-43BC-AE7D-356F20A81CF5}" dt="2020-06-28T12:51:07.202" v="1751" actId="20577"/>
        <pc:sldMkLst>
          <pc:docMk/>
          <pc:sldMk cId="753198522" sldId="277"/>
        </pc:sldMkLst>
        <pc:spChg chg="mod">
          <ac:chgData name="Lily Cleary (Student)" userId="S::lily.cleary@bedmod.co.uk::f3c1e857-31ed-4616-ab56-aa5d60df8aa4" providerId="AD" clId="Web-{F64D7B82-7669-43BC-AE7D-356F20A81CF5}" dt="2020-06-28T12:51:07.202" v="1751" actId="20577"/>
          <ac:spMkLst>
            <pc:docMk/>
            <pc:sldMk cId="753198522" sldId="277"/>
            <ac:spMk id="3" creationId="{8E81FCA2-F508-48E4-9413-5B2F7E6CB097}"/>
          </ac:spMkLst>
        </pc:spChg>
      </pc:sldChg>
      <pc:sldChg chg="modSp">
        <pc:chgData name="Lily Cleary (Student)" userId="S::lily.cleary@bedmod.co.uk::f3c1e857-31ed-4616-ab56-aa5d60df8aa4" providerId="AD" clId="Web-{F64D7B82-7669-43BC-AE7D-356F20A81CF5}" dt="2020-06-28T12:44:41.023" v="1692" actId="20577"/>
        <pc:sldMkLst>
          <pc:docMk/>
          <pc:sldMk cId="4217177791" sldId="279"/>
        </pc:sldMkLst>
        <pc:spChg chg="mod">
          <ac:chgData name="Lily Cleary (Student)" userId="S::lily.cleary@bedmod.co.uk::f3c1e857-31ed-4616-ab56-aa5d60df8aa4" providerId="AD" clId="Web-{F64D7B82-7669-43BC-AE7D-356F20A81CF5}" dt="2020-06-28T12:06:33.077" v="983" actId="20577"/>
          <ac:spMkLst>
            <pc:docMk/>
            <pc:sldMk cId="4217177791" sldId="279"/>
            <ac:spMk id="2" creationId="{D24483E9-18C9-4D3F-886A-775428E0BDAB}"/>
          </ac:spMkLst>
        </pc:spChg>
        <pc:spChg chg="mod">
          <ac:chgData name="Lily Cleary (Student)" userId="S::lily.cleary@bedmod.co.uk::f3c1e857-31ed-4616-ab56-aa5d60df8aa4" providerId="AD" clId="Web-{F64D7B82-7669-43BC-AE7D-356F20A81CF5}" dt="2020-06-28T12:44:41.023" v="1692" actId="20577"/>
          <ac:spMkLst>
            <pc:docMk/>
            <pc:sldMk cId="4217177791" sldId="279"/>
            <ac:spMk id="3" creationId="{FE71ADBA-0F3A-4C01-AAE6-3D5460036379}"/>
          </ac:spMkLst>
        </pc:spChg>
      </pc:sldChg>
      <pc:sldChg chg="modSp">
        <pc:chgData name="Lily Cleary (Student)" userId="S::lily.cleary@bedmod.co.uk::f3c1e857-31ed-4616-ab56-aa5d60df8aa4" providerId="AD" clId="Web-{F64D7B82-7669-43BC-AE7D-356F20A81CF5}" dt="2020-06-28T11:05:57.021" v="170" actId="20577"/>
        <pc:sldMkLst>
          <pc:docMk/>
          <pc:sldMk cId="2215231111" sldId="280"/>
        </pc:sldMkLst>
        <pc:spChg chg="mod">
          <ac:chgData name="Lily Cleary (Student)" userId="S::lily.cleary@bedmod.co.uk::f3c1e857-31ed-4616-ab56-aa5d60df8aa4" providerId="AD" clId="Web-{F64D7B82-7669-43BC-AE7D-356F20A81CF5}" dt="2020-06-28T11:05:57.021" v="170" actId="20577"/>
          <ac:spMkLst>
            <pc:docMk/>
            <pc:sldMk cId="2215231111" sldId="280"/>
            <ac:spMk id="3" creationId="{7DAFAD7A-81CC-49C2-80CB-305599E7419B}"/>
          </ac:spMkLst>
        </pc:spChg>
      </pc:sldChg>
      <pc:sldChg chg="modSp">
        <pc:chgData name="Lily Cleary (Student)" userId="S::lily.cleary@bedmod.co.uk::f3c1e857-31ed-4616-ab56-aa5d60df8aa4" providerId="AD" clId="Web-{F64D7B82-7669-43BC-AE7D-356F20A81CF5}" dt="2020-06-28T12:52:06.296" v="1771" actId="20577"/>
        <pc:sldMkLst>
          <pc:docMk/>
          <pc:sldMk cId="2536852009" sldId="281"/>
        </pc:sldMkLst>
        <pc:spChg chg="mod">
          <ac:chgData name="Lily Cleary (Student)" userId="S::lily.cleary@bedmod.co.uk::f3c1e857-31ed-4616-ab56-aa5d60df8aa4" providerId="AD" clId="Web-{F64D7B82-7669-43BC-AE7D-356F20A81CF5}" dt="2020-06-28T12:51:43.077" v="1766" actId="20577"/>
          <ac:spMkLst>
            <pc:docMk/>
            <pc:sldMk cId="2536852009" sldId="281"/>
            <ac:spMk id="2" creationId="{52E41F37-4136-4B84-AADD-3B5E618E24AD}"/>
          </ac:spMkLst>
        </pc:spChg>
        <pc:spChg chg="mod">
          <ac:chgData name="Lily Cleary (Student)" userId="S::lily.cleary@bedmod.co.uk::f3c1e857-31ed-4616-ab56-aa5d60df8aa4" providerId="AD" clId="Web-{F64D7B82-7669-43BC-AE7D-356F20A81CF5}" dt="2020-06-28T12:52:06.296" v="1771" actId="20577"/>
          <ac:spMkLst>
            <pc:docMk/>
            <pc:sldMk cId="2536852009" sldId="281"/>
            <ac:spMk id="3" creationId="{D4568F1C-F58C-400B-AC15-0F839834DC40}"/>
          </ac:spMkLst>
        </pc:spChg>
      </pc:sldChg>
      <pc:sldChg chg="modSp">
        <pc:chgData name="Lily Cleary (Student)" userId="S::lily.cleary@bedmod.co.uk::f3c1e857-31ed-4616-ab56-aa5d60df8aa4" providerId="AD" clId="Web-{F64D7B82-7669-43BC-AE7D-356F20A81CF5}" dt="2020-06-28T12:55:05.002" v="1781" actId="20577"/>
        <pc:sldMkLst>
          <pc:docMk/>
          <pc:sldMk cId="1059058190" sldId="282"/>
        </pc:sldMkLst>
        <pc:spChg chg="mod">
          <ac:chgData name="Lily Cleary (Student)" userId="S::lily.cleary@bedmod.co.uk::f3c1e857-31ed-4616-ab56-aa5d60df8aa4" providerId="AD" clId="Web-{F64D7B82-7669-43BC-AE7D-356F20A81CF5}" dt="2020-06-28T11:38:38.746" v="428" actId="20577"/>
          <ac:spMkLst>
            <pc:docMk/>
            <pc:sldMk cId="1059058190" sldId="282"/>
            <ac:spMk id="2" creationId="{063E0EE4-D4AD-406A-B753-FB6D9F705B0B}"/>
          </ac:spMkLst>
        </pc:spChg>
        <pc:spChg chg="mod">
          <ac:chgData name="Lily Cleary (Student)" userId="S::lily.cleary@bedmod.co.uk::f3c1e857-31ed-4616-ab56-aa5d60df8aa4" providerId="AD" clId="Web-{F64D7B82-7669-43BC-AE7D-356F20A81CF5}" dt="2020-06-28T12:55:05.002" v="1781" actId="20577"/>
          <ac:spMkLst>
            <pc:docMk/>
            <pc:sldMk cId="1059058190" sldId="282"/>
            <ac:spMk id="3" creationId="{AE3D6C42-967A-498D-9A14-8F7A8C791445}"/>
          </ac:spMkLst>
        </pc:spChg>
      </pc:sldChg>
      <pc:sldChg chg="delSp modSp">
        <pc:chgData name="Lily Cleary (Student)" userId="S::lily.cleary@bedmod.co.uk::f3c1e857-31ed-4616-ab56-aa5d60df8aa4" providerId="AD" clId="Web-{F64D7B82-7669-43BC-AE7D-356F20A81CF5}" dt="2020-06-28T12:59:27.069" v="1822" actId="20577"/>
        <pc:sldMkLst>
          <pc:docMk/>
          <pc:sldMk cId="1360037830" sldId="284"/>
        </pc:sldMkLst>
        <pc:spChg chg="mod">
          <ac:chgData name="Lily Cleary (Student)" userId="S::lily.cleary@bedmod.co.uk::f3c1e857-31ed-4616-ab56-aa5d60df8aa4" providerId="AD" clId="Web-{F64D7B82-7669-43BC-AE7D-356F20A81CF5}" dt="2020-06-28T12:59:27.069" v="1822" actId="20577"/>
          <ac:spMkLst>
            <pc:docMk/>
            <pc:sldMk cId="1360037830" sldId="284"/>
            <ac:spMk id="3" creationId="{7FEA6E1B-4053-45CC-8C6E-1C7A28C41C47}"/>
          </ac:spMkLst>
        </pc:spChg>
        <pc:spChg chg="del">
          <ac:chgData name="Lily Cleary (Student)" userId="S::lily.cleary@bedmod.co.uk::f3c1e857-31ed-4616-ab56-aa5d60df8aa4" providerId="AD" clId="Web-{F64D7B82-7669-43BC-AE7D-356F20A81CF5}" dt="2020-06-28T11:47:01.332" v="692"/>
          <ac:spMkLst>
            <pc:docMk/>
            <pc:sldMk cId="1360037830" sldId="284"/>
            <ac:spMk id="4" creationId="{9E4005F5-7EEB-4242-8690-998675605E22}"/>
          </ac:spMkLst>
        </pc:spChg>
        <pc:spChg chg="mod">
          <ac:chgData name="Lily Cleary (Student)" userId="S::lily.cleary@bedmod.co.uk::f3c1e857-31ed-4616-ab56-aa5d60df8aa4" providerId="AD" clId="Web-{F64D7B82-7669-43BC-AE7D-356F20A81CF5}" dt="2020-06-28T12:58:11.521" v="1812" actId="20577"/>
          <ac:spMkLst>
            <pc:docMk/>
            <pc:sldMk cId="1360037830" sldId="284"/>
            <ac:spMk id="4" creationId="{B0E98E53-078D-4529-B021-3C8888B33BA4}"/>
          </ac:spMkLst>
        </pc:spChg>
      </pc:sldChg>
      <pc:sldChg chg="addSp delSp modSp">
        <pc:chgData name="Lily Cleary (Student)" userId="S::lily.cleary@bedmod.co.uk::f3c1e857-31ed-4616-ab56-aa5d60df8aa4" providerId="AD" clId="Web-{F64D7B82-7669-43BC-AE7D-356F20A81CF5}" dt="2020-06-28T11:03:22.926" v="165" actId="20577"/>
        <pc:sldMkLst>
          <pc:docMk/>
          <pc:sldMk cId="3213265331" sldId="285"/>
        </pc:sldMkLst>
        <pc:spChg chg="del">
          <ac:chgData name="Lily Cleary (Student)" userId="S::lily.cleary@bedmod.co.uk::f3c1e857-31ed-4616-ab56-aa5d60df8aa4" providerId="AD" clId="Web-{F64D7B82-7669-43BC-AE7D-356F20A81CF5}" dt="2020-06-28T10:53:32.121" v="76"/>
          <ac:spMkLst>
            <pc:docMk/>
            <pc:sldMk cId="3213265331" sldId="285"/>
            <ac:spMk id="4" creationId="{68809760-3D5D-4D5A-BE86-2D9D40A14777}"/>
          </ac:spMkLst>
        </pc:spChg>
        <pc:spChg chg="mod">
          <ac:chgData name="Lily Cleary (Student)" userId="S::lily.cleary@bedmod.co.uk::f3c1e857-31ed-4616-ab56-aa5d60df8aa4" providerId="AD" clId="Web-{F64D7B82-7669-43BC-AE7D-356F20A81CF5}" dt="2020-06-28T10:53:01.418" v="69" actId="1076"/>
          <ac:spMkLst>
            <pc:docMk/>
            <pc:sldMk cId="3213265331" sldId="285"/>
            <ac:spMk id="5" creationId="{3F9C754B-360F-4161-8FAE-548E86491C02}"/>
          </ac:spMkLst>
        </pc:spChg>
        <pc:spChg chg="add mod">
          <ac:chgData name="Lily Cleary (Student)" userId="S::lily.cleary@bedmod.co.uk::f3c1e857-31ed-4616-ab56-aa5d60df8aa4" providerId="AD" clId="Web-{F64D7B82-7669-43BC-AE7D-356F20A81CF5}" dt="2020-06-28T11:03:22.926" v="165" actId="20577"/>
          <ac:spMkLst>
            <pc:docMk/>
            <pc:sldMk cId="3213265331" sldId="285"/>
            <ac:spMk id="6" creationId="{0C113DF4-49AE-490F-B2BA-C282D8902D9F}"/>
          </ac:spMkLst>
        </pc:spChg>
        <pc:picChg chg="add mod">
          <ac:chgData name="Lily Cleary (Student)" userId="S::lily.cleary@bedmod.co.uk::f3c1e857-31ed-4616-ab56-aa5d60df8aa4" providerId="AD" clId="Web-{F64D7B82-7669-43BC-AE7D-356F20A81CF5}" dt="2020-06-28T10:53:22.184" v="75" actId="1076"/>
          <ac:picMkLst>
            <pc:docMk/>
            <pc:sldMk cId="3213265331" sldId="285"/>
            <ac:picMk id="3" creationId="{7A0AA8F1-2EDE-45F4-9397-6F7FA75920AB}"/>
          </ac:picMkLst>
        </pc:picChg>
      </pc:sldChg>
      <pc:sldChg chg="modSp">
        <pc:chgData name="Lily Cleary (Student)" userId="S::lily.cleary@bedmod.co.uk::f3c1e857-31ed-4616-ab56-aa5d60df8aa4" providerId="AD" clId="Web-{F64D7B82-7669-43BC-AE7D-356F20A81CF5}" dt="2020-06-28T11:38:58.777" v="456" actId="20577"/>
        <pc:sldMkLst>
          <pc:docMk/>
          <pc:sldMk cId="1151382819" sldId="286"/>
        </pc:sldMkLst>
        <pc:spChg chg="mod">
          <ac:chgData name="Lily Cleary (Student)" userId="S::lily.cleary@bedmod.co.uk::f3c1e857-31ed-4616-ab56-aa5d60df8aa4" providerId="AD" clId="Web-{F64D7B82-7669-43BC-AE7D-356F20A81CF5}" dt="2020-06-28T11:38:58.777" v="456" actId="20577"/>
          <ac:spMkLst>
            <pc:docMk/>
            <pc:sldMk cId="1151382819" sldId="286"/>
            <ac:spMk id="2" creationId="{30803B63-DF63-4FF9-BEF5-6E8AC1D90B18}"/>
          </ac:spMkLst>
        </pc:spChg>
      </pc:sldChg>
      <pc:sldChg chg="modSp">
        <pc:chgData name="Lily Cleary (Student)" userId="S::lily.cleary@bedmod.co.uk::f3c1e857-31ed-4616-ab56-aa5d60df8aa4" providerId="AD" clId="Web-{F64D7B82-7669-43BC-AE7D-356F20A81CF5}" dt="2020-06-28T11:05:00.108" v="167" actId="20577"/>
        <pc:sldMkLst>
          <pc:docMk/>
          <pc:sldMk cId="139354790" sldId="288"/>
        </pc:sldMkLst>
        <pc:spChg chg="mod">
          <ac:chgData name="Lily Cleary (Student)" userId="S::lily.cleary@bedmod.co.uk::f3c1e857-31ed-4616-ab56-aa5d60df8aa4" providerId="AD" clId="Web-{F64D7B82-7669-43BC-AE7D-356F20A81CF5}" dt="2020-06-28T11:05:00.108" v="167" actId="20577"/>
          <ac:spMkLst>
            <pc:docMk/>
            <pc:sldMk cId="139354790" sldId="288"/>
            <ac:spMk id="2" creationId="{9EEF5C3D-B1BB-5B44-9E5F-E3BABC08D614}"/>
          </ac:spMkLst>
        </pc:spChg>
      </pc:sldChg>
      <pc:sldChg chg="addSp modSp new">
        <pc:chgData name="Lily Cleary (Student)" userId="S::lily.cleary@bedmod.co.uk::f3c1e857-31ed-4616-ab56-aa5d60df8aa4" providerId="AD" clId="Web-{F64D7B82-7669-43BC-AE7D-356F20A81CF5}" dt="2020-06-28T12:09:26.720" v="1172" actId="20577"/>
        <pc:sldMkLst>
          <pc:docMk/>
          <pc:sldMk cId="189026901" sldId="289"/>
        </pc:sldMkLst>
        <pc:spChg chg="mod">
          <ac:chgData name="Lily Cleary (Student)" userId="S::lily.cleary@bedmod.co.uk::f3c1e857-31ed-4616-ab56-aa5d60df8aa4" providerId="AD" clId="Web-{F64D7B82-7669-43BC-AE7D-356F20A81CF5}" dt="2020-06-28T11:11:44.160" v="313" actId="20577"/>
          <ac:spMkLst>
            <pc:docMk/>
            <pc:sldMk cId="189026901" sldId="289"/>
            <ac:spMk id="2" creationId="{9E118C78-B003-4C3D-A442-03D5F34501AE}"/>
          </ac:spMkLst>
        </pc:spChg>
        <pc:spChg chg="add mod">
          <ac:chgData name="Lily Cleary (Student)" userId="S::lily.cleary@bedmod.co.uk::f3c1e857-31ed-4616-ab56-aa5d60df8aa4" providerId="AD" clId="Web-{F64D7B82-7669-43BC-AE7D-356F20A81CF5}" dt="2020-06-28T11:42:04.655" v="474" actId="1076"/>
          <ac:spMkLst>
            <pc:docMk/>
            <pc:sldMk cId="189026901" sldId="289"/>
            <ac:spMk id="4" creationId="{84915937-823C-45DD-A632-D2FAFE9418A7}"/>
          </ac:spMkLst>
        </pc:spChg>
        <pc:spChg chg="add mod">
          <ac:chgData name="Lily Cleary (Student)" userId="S::lily.cleary@bedmod.co.uk::f3c1e857-31ed-4616-ab56-aa5d60df8aa4" providerId="AD" clId="Web-{F64D7B82-7669-43BC-AE7D-356F20A81CF5}" dt="2020-06-28T12:09:26.720" v="1172" actId="20577"/>
          <ac:spMkLst>
            <pc:docMk/>
            <pc:sldMk cId="189026901" sldId="289"/>
            <ac:spMk id="5" creationId="{AD178D20-F12C-4739-ABCF-D3DF389A1CF5}"/>
          </ac:spMkLst>
        </pc:spChg>
        <pc:spChg chg="add mod">
          <ac:chgData name="Lily Cleary (Student)" userId="S::lily.cleary@bedmod.co.uk::f3c1e857-31ed-4616-ab56-aa5d60df8aa4" providerId="AD" clId="Web-{F64D7B82-7669-43BC-AE7D-356F20A81CF5}" dt="2020-06-28T11:48:30.052" v="797" actId="1076"/>
          <ac:spMkLst>
            <pc:docMk/>
            <pc:sldMk cId="189026901" sldId="289"/>
            <ac:spMk id="6" creationId="{175D2466-269E-49DA-A069-E59D49CA9E39}"/>
          </ac:spMkLst>
        </pc:spChg>
        <pc:picChg chg="add mod">
          <ac:chgData name="Lily Cleary (Student)" userId="S::lily.cleary@bedmod.co.uk::f3c1e857-31ed-4616-ab56-aa5d60df8aa4" providerId="AD" clId="Web-{F64D7B82-7669-43BC-AE7D-356F20A81CF5}" dt="2020-06-28T11:35:50.368" v="319" actId="1076"/>
          <ac:picMkLst>
            <pc:docMk/>
            <pc:sldMk cId="189026901" sldId="289"/>
            <ac:picMk id="3" creationId="{05AD7680-DA6A-4620-AEF8-46657F21063D}"/>
          </ac:picMkLst>
        </pc:picChg>
      </pc:sldChg>
      <pc:sldChg chg="modSp new">
        <pc:chgData name="Lily Cleary (Student)" userId="S::lily.cleary@bedmod.co.uk::f3c1e857-31ed-4616-ab56-aa5d60df8aa4" providerId="AD" clId="Web-{F64D7B82-7669-43BC-AE7D-356F20A81CF5}" dt="2020-06-28T12:30:00.884" v="1519" actId="20577"/>
        <pc:sldMkLst>
          <pc:docMk/>
          <pc:sldMk cId="3278736792" sldId="290"/>
        </pc:sldMkLst>
        <pc:spChg chg="mod">
          <ac:chgData name="Lily Cleary (Student)" userId="S::lily.cleary@bedmod.co.uk::f3c1e857-31ed-4616-ab56-aa5d60df8aa4" providerId="AD" clId="Web-{F64D7B82-7669-43BC-AE7D-356F20A81CF5}" dt="2020-06-28T12:28:51.320" v="1455" actId="20577"/>
          <ac:spMkLst>
            <pc:docMk/>
            <pc:sldMk cId="3278736792" sldId="290"/>
            <ac:spMk id="2" creationId="{9E34E5B8-2326-4BD4-851A-199750115FA0}"/>
          </ac:spMkLst>
        </pc:spChg>
        <pc:spChg chg="mod">
          <ac:chgData name="Lily Cleary (Student)" userId="S::lily.cleary@bedmod.co.uk::f3c1e857-31ed-4616-ab56-aa5d60df8aa4" providerId="AD" clId="Web-{F64D7B82-7669-43BC-AE7D-356F20A81CF5}" dt="2020-06-28T12:30:00.884" v="1519" actId="20577"/>
          <ac:spMkLst>
            <pc:docMk/>
            <pc:sldMk cId="3278736792" sldId="290"/>
            <ac:spMk id="3" creationId="{F90E07DE-E2FB-4C53-90E9-9258E833D449}"/>
          </ac:spMkLst>
        </pc:spChg>
      </pc:sldChg>
    </pc:docChg>
  </pc:docChgLst>
  <pc:docChgLst>
    <pc:chgData name="Lily Cleary (Student)" userId="S::lily.cleary@bedmod.co.uk::f3c1e857-31ed-4616-ab56-aa5d60df8aa4" providerId="AD" clId="Web-{441A3BAF-2421-442A-86C1-17EB4CBC46FC}"/>
    <pc:docChg chg="modSld">
      <pc:chgData name="Lily Cleary (Student)" userId="S::lily.cleary@bedmod.co.uk::f3c1e857-31ed-4616-ab56-aa5d60df8aa4" providerId="AD" clId="Web-{441A3BAF-2421-442A-86C1-17EB4CBC46FC}" dt="2020-06-26T12:46:20.608" v="1"/>
      <pc:docMkLst>
        <pc:docMk/>
      </pc:docMkLst>
      <pc:sldChg chg="addSp delSp modSp">
        <pc:chgData name="Lily Cleary (Student)" userId="S::lily.cleary@bedmod.co.uk::f3c1e857-31ed-4616-ab56-aa5d60df8aa4" providerId="AD" clId="Web-{441A3BAF-2421-442A-86C1-17EB4CBC46FC}" dt="2020-06-26T12:46:20.608" v="1"/>
        <pc:sldMkLst>
          <pc:docMk/>
          <pc:sldMk cId="1139849858" sldId="260"/>
        </pc:sldMkLst>
        <pc:spChg chg="add del mod">
          <ac:chgData name="Lily Cleary (Student)" userId="S::lily.cleary@bedmod.co.uk::f3c1e857-31ed-4616-ab56-aa5d60df8aa4" providerId="AD" clId="Web-{441A3BAF-2421-442A-86C1-17EB4CBC46FC}" dt="2020-06-26T12:46:20.608" v="1"/>
          <ac:spMkLst>
            <pc:docMk/>
            <pc:sldMk cId="1139849858" sldId="260"/>
            <ac:spMk id="7" creationId="{49CA5F46-9F8A-4ABB-955D-1DDB82990C41}"/>
          </ac:spMkLst>
        </pc:spChg>
        <pc:picChg chg="add del">
          <ac:chgData name="Lily Cleary (Student)" userId="S::lily.cleary@bedmod.co.uk::f3c1e857-31ed-4616-ab56-aa5d60df8aa4" providerId="AD" clId="Web-{441A3BAF-2421-442A-86C1-17EB4CBC46FC}" dt="2020-06-26T12:46:20.608" v="1"/>
          <ac:picMkLst>
            <pc:docMk/>
            <pc:sldMk cId="1139849858" sldId="260"/>
            <ac:picMk id="3" creationId="{CE1A75AE-D7F0-4A75-9A39-501BD113E7B9}"/>
          </ac:picMkLst>
        </pc:picChg>
      </pc:sldChg>
    </pc:docChg>
  </pc:docChgLst>
  <pc:docChgLst>
    <pc:chgData name="Lily Cleary (Student)" userId="S::lily.cleary@bedmod.co.uk::f3c1e857-31ed-4616-ab56-aa5d60df8aa4" providerId="AD" clId="Web-{F55169E7-EDEE-4D87-AC07-14D704AC7A38}"/>
    <pc:docChg chg="modSld">
      <pc:chgData name="Lily Cleary (Student)" userId="S::lily.cleary@bedmod.co.uk::f3c1e857-31ed-4616-ab56-aa5d60df8aa4" providerId="AD" clId="Web-{F55169E7-EDEE-4D87-AC07-14D704AC7A38}" dt="2020-06-26T12:56:24.784" v="16" actId="1076"/>
      <pc:docMkLst>
        <pc:docMk/>
      </pc:docMkLst>
      <pc:sldChg chg="modSp">
        <pc:chgData name="Lily Cleary (Student)" userId="S::lily.cleary@bedmod.co.uk::f3c1e857-31ed-4616-ab56-aa5d60df8aa4" providerId="AD" clId="Web-{F55169E7-EDEE-4D87-AC07-14D704AC7A38}" dt="2020-06-26T12:56:24.784" v="16" actId="1076"/>
        <pc:sldMkLst>
          <pc:docMk/>
          <pc:sldMk cId="1139849858" sldId="260"/>
        </pc:sldMkLst>
        <pc:picChg chg="mod">
          <ac:chgData name="Lily Cleary (Student)" userId="S::lily.cleary@bedmod.co.uk::f3c1e857-31ed-4616-ab56-aa5d60df8aa4" providerId="AD" clId="Web-{F55169E7-EDEE-4D87-AC07-14D704AC7A38}" dt="2020-06-26T12:56:08.908" v="12" actId="1076"/>
          <ac:picMkLst>
            <pc:docMk/>
            <pc:sldMk cId="1139849858" sldId="260"/>
            <ac:picMk id="4" creationId="{15F7CED8-B59C-4849-834E-0CE606171CDB}"/>
          </ac:picMkLst>
        </pc:picChg>
        <pc:picChg chg="mod">
          <ac:chgData name="Lily Cleary (Student)" userId="S::lily.cleary@bedmod.co.uk::f3c1e857-31ed-4616-ab56-aa5d60df8aa4" providerId="AD" clId="Web-{F55169E7-EDEE-4D87-AC07-14D704AC7A38}" dt="2020-06-26T12:56:03.001" v="9" actId="14100"/>
          <ac:picMkLst>
            <pc:docMk/>
            <pc:sldMk cId="1139849858" sldId="260"/>
            <ac:picMk id="5" creationId="{0175B9BF-CDD9-4BDE-9930-9EA8C6B9390B}"/>
          </ac:picMkLst>
        </pc:picChg>
        <pc:picChg chg="mod">
          <ac:chgData name="Lily Cleary (Student)" userId="S::lily.cleary@bedmod.co.uk::f3c1e857-31ed-4616-ab56-aa5d60df8aa4" providerId="AD" clId="Web-{F55169E7-EDEE-4D87-AC07-14D704AC7A38}" dt="2020-06-26T12:55:56.141" v="4" actId="1076"/>
          <ac:picMkLst>
            <pc:docMk/>
            <pc:sldMk cId="1139849858" sldId="260"/>
            <ac:picMk id="7" creationId="{17A7560E-E66F-497C-88B0-F7F90585890E}"/>
          </ac:picMkLst>
        </pc:picChg>
        <pc:picChg chg="mod">
          <ac:chgData name="Lily Cleary (Student)" userId="S::lily.cleary@bedmod.co.uk::f3c1e857-31ed-4616-ab56-aa5d60df8aa4" providerId="AD" clId="Web-{F55169E7-EDEE-4D87-AC07-14D704AC7A38}" dt="2020-06-26T12:56:24.784" v="16" actId="1076"/>
          <ac:picMkLst>
            <pc:docMk/>
            <pc:sldMk cId="1139849858" sldId="260"/>
            <ac:picMk id="8" creationId="{D773AD8F-EE50-43C4-9AF4-60AE19096485}"/>
          </ac:picMkLst>
        </pc:picChg>
        <pc:picChg chg="mod">
          <ac:chgData name="Lily Cleary (Student)" userId="S::lily.cleary@bedmod.co.uk::f3c1e857-31ed-4616-ab56-aa5d60df8aa4" providerId="AD" clId="Web-{F55169E7-EDEE-4D87-AC07-14D704AC7A38}" dt="2020-06-26T12:56:00.110" v="7" actId="14100"/>
          <ac:picMkLst>
            <pc:docMk/>
            <pc:sldMk cId="1139849858" sldId="260"/>
            <ac:picMk id="9" creationId="{9CA61B38-5098-40A2-A427-D3997467E7EE}"/>
          </ac:picMkLst>
        </pc:picChg>
        <pc:picChg chg="mod">
          <ac:chgData name="Lily Cleary (Student)" userId="S::lily.cleary@bedmod.co.uk::f3c1e857-31ed-4616-ab56-aa5d60df8aa4" providerId="AD" clId="Web-{F55169E7-EDEE-4D87-AC07-14D704AC7A38}" dt="2020-06-26T12:55:47.422" v="0" actId="1076"/>
          <ac:picMkLst>
            <pc:docMk/>
            <pc:sldMk cId="1139849858" sldId="260"/>
            <ac:picMk id="10" creationId="{E4A14877-F2F8-46F6-832D-52BA1B5597DE}"/>
          </ac:picMkLst>
        </pc:picChg>
        <pc:picChg chg="mod">
          <ac:chgData name="Lily Cleary (Student)" userId="S::lily.cleary@bedmod.co.uk::f3c1e857-31ed-4616-ab56-aa5d60df8aa4" providerId="AD" clId="Web-{F55169E7-EDEE-4D87-AC07-14D704AC7A38}" dt="2020-06-26T12:55:57.001" v="5" actId="1076"/>
          <ac:picMkLst>
            <pc:docMk/>
            <pc:sldMk cId="1139849858" sldId="260"/>
            <ac:picMk id="11" creationId="{E1A50C03-B66B-468F-8AAE-C38D4FD0821C}"/>
          </ac:picMkLst>
        </pc:picChg>
      </pc:sldChg>
    </pc:docChg>
  </pc:docChgLst>
  <pc:docChgLst>
    <pc:chgData name="Lily Cleary (Student)" userId="S::lily.cleary@bedmod.co.uk::f3c1e857-31ed-4616-ab56-aa5d60df8aa4" providerId="AD" clId="Web-{226D8AF0-AC6A-4ED6-9284-8BAD39FA11A3}"/>
    <pc:docChg chg="modSld">
      <pc:chgData name="Lily Cleary (Student)" userId="S::lily.cleary@bedmod.co.uk::f3c1e857-31ed-4616-ab56-aa5d60df8aa4" providerId="AD" clId="Web-{226D8AF0-AC6A-4ED6-9284-8BAD39FA11A3}" dt="2020-06-26T13:04:05.787" v="23" actId="20577"/>
      <pc:docMkLst>
        <pc:docMk/>
      </pc:docMkLst>
      <pc:sldChg chg="modSp">
        <pc:chgData name="Lily Cleary (Student)" userId="S::lily.cleary@bedmod.co.uk::f3c1e857-31ed-4616-ab56-aa5d60df8aa4" providerId="AD" clId="Web-{226D8AF0-AC6A-4ED6-9284-8BAD39FA11A3}" dt="2020-06-26T13:04:05.787" v="22" actId="20577"/>
        <pc:sldMkLst>
          <pc:docMk/>
          <pc:sldMk cId="3213265331" sldId="285"/>
        </pc:sldMkLst>
        <pc:spChg chg="mod">
          <ac:chgData name="Lily Cleary (Student)" userId="S::lily.cleary@bedmod.co.uk::f3c1e857-31ed-4616-ab56-aa5d60df8aa4" providerId="AD" clId="Web-{226D8AF0-AC6A-4ED6-9284-8BAD39FA11A3}" dt="2020-06-26T13:04:05.787" v="22" actId="20577"/>
          <ac:spMkLst>
            <pc:docMk/>
            <pc:sldMk cId="3213265331" sldId="285"/>
            <ac:spMk id="5" creationId="{3F9C754B-360F-4161-8FAE-548E86491C02}"/>
          </ac:spMkLst>
        </pc:spChg>
      </pc:sldChg>
    </pc:docChg>
  </pc:docChgLst>
  <pc:docChgLst>
    <pc:chgData name="Lily Cleary (Student)" userId="S::lily.cleary@bedmod.co.uk::f3c1e857-31ed-4616-ab56-aa5d60df8aa4" providerId="AD" clId="Web-{E2108DE2-50BA-4635-B69A-676C67D59B0F}"/>
    <pc:docChg chg="addSld modSld sldOrd modSection">
      <pc:chgData name="Lily Cleary (Student)" userId="S::lily.cleary@bedmod.co.uk::f3c1e857-31ed-4616-ab56-aa5d60df8aa4" providerId="AD" clId="Web-{E2108DE2-50BA-4635-B69A-676C67D59B0F}" dt="2020-06-22T13:07:11.156" v="582" actId="20577"/>
      <pc:docMkLst>
        <pc:docMk/>
      </pc:docMkLst>
      <pc:sldChg chg="modSp">
        <pc:chgData name="Lily Cleary (Student)" userId="S::lily.cleary@bedmod.co.uk::f3c1e857-31ed-4616-ab56-aa5d60df8aa4" providerId="AD" clId="Web-{E2108DE2-50BA-4635-B69A-676C67D59B0F}" dt="2020-06-22T13:06:00.562" v="554" actId="20577"/>
        <pc:sldMkLst>
          <pc:docMk/>
          <pc:sldMk cId="2460132810" sldId="257"/>
        </pc:sldMkLst>
        <pc:spChg chg="mod">
          <ac:chgData name="Lily Cleary (Student)" userId="S::lily.cleary@bedmod.co.uk::f3c1e857-31ed-4616-ab56-aa5d60df8aa4" providerId="AD" clId="Web-{E2108DE2-50BA-4635-B69A-676C67D59B0F}" dt="2020-06-22T13:04:34.765" v="418" actId="20577"/>
          <ac:spMkLst>
            <pc:docMk/>
            <pc:sldMk cId="2460132810" sldId="257"/>
            <ac:spMk id="2" creationId="{7A90F960-D872-2544-9C2C-45EF246E628F}"/>
          </ac:spMkLst>
        </pc:spChg>
        <pc:spChg chg="mod">
          <ac:chgData name="Lily Cleary (Student)" userId="S::lily.cleary@bedmod.co.uk::f3c1e857-31ed-4616-ab56-aa5d60df8aa4" providerId="AD" clId="Web-{E2108DE2-50BA-4635-B69A-676C67D59B0F}" dt="2020-06-22T13:06:00.562" v="554" actId="20577"/>
          <ac:spMkLst>
            <pc:docMk/>
            <pc:sldMk cId="2460132810" sldId="257"/>
            <ac:spMk id="3" creationId="{7B4A5A76-602E-4D4D-BF1F-D8FD40177898}"/>
          </ac:spMkLst>
        </pc:spChg>
      </pc:sldChg>
      <pc:sldChg chg="modSp ord">
        <pc:chgData name="Lily Cleary (Student)" userId="S::lily.cleary@bedmod.co.uk::f3c1e857-31ed-4616-ab56-aa5d60df8aa4" providerId="AD" clId="Web-{E2108DE2-50BA-4635-B69A-676C67D59B0F}" dt="2020-06-22T13:06:16.906" v="556" actId="20577"/>
        <pc:sldMkLst>
          <pc:docMk/>
          <pc:sldMk cId="4040372967" sldId="264"/>
        </pc:sldMkLst>
        <pc:spChg chg="mod">
          <ac:chgData name="Lily Cleary (Student)" userId="S::lily.cleary@bedmod.co.uk::f3c1e857-31ed-4616-ab56-aa5d60df8aa4" providerId="AD" clId="Web-{E2108DE2-50BA-4635-B69A-676C67D59B0F}" dt="2020-06-22T13:06:16.906" v="556" actId="20577"/>
          <ac:spMkLst>
            <pc:docMk/>
            <pc:sldMk cId="4040372967" sldId="264"/>
            <ac:spMk id="5" creationId="{35336329-E312-D547-AB84-612C5C0F229B}"/>
          </ac:spMkLst>
        </pc:spChg>
      </pc:sldChg>
      <pc:sldChg chg="modSp">
        <pc:chgData name="Lily Cleary (Student)" userId="S::lily.cleary@bedmod.co.uk::f3c1e857-31ed-4616-ab56-aa5d60df8aa4" providerId="AD" clId="Web-{E2108DE2-50BA-4635-B69A-676C67D59B0F}" dt="2020-06-22T13:00:32.029" v="131" actId="20577"/>
        <pc:sldMkLst>
          <pc:docMk/>
          <pc:sldMk cId="1645991444" sldId="269"/>
        </pc:sldMkLst>
        <pc:spChg chg="mod">
          <ac:chgData name="Lily Cleary (Student)" userId="S::lily.cleary@bedmod.co.uk::f3c1e857-31ed-4616-ab56-aa5d60df8aa4" providerId="AD" clId="Web-{E2108DE2-50BA-4635-B69A-676C67D59B0F}" dt="2020-06-22T13:00:32.029" v="131" actId="20577"/>
          <ac:spMkLst>
            <pc:docMk/>
            <pc:sldMk cId="1645991444" sldId="269"/>
            <ac:spMk id="3" creationId="{B8BB4C94-E5D6-4067-A6E2-CDB26031C4D3}"/>
          </ac:spMkLst>
        </pc:spChg>
      </pc:sldChg>
      <pc:sldChg chg="modSp ord">
        <pc:chgData name="Lily Cleary (Student)" userId="S::lily.cleary@bedmod.co.uk::f3c1e857-31ed-4616-ab56-aa5d60df8aa4" providerId="AD" clId="Web-{E2108DE2-50BA-4635-B69A-676C67D59B0F}" dt="2020-06-22T13:06:40.750" v="572" actId="20577"/>
        <pc:sldMkLst>
          <pc:docMk/>
          <pc:sldMk cId="533553779" sldId="272"/>
        </pc:sldMkLst>
        <pc:spChg chg="mod">
          <ac:chgData name="Lily Cleary (Student)" userId="S::lily.cleary@bedmod.co.uk::f3c1e857-31ed-4616-ab56-aa5d60df8aa4" providerId="AD" clId="Web-{E2108DE2-50BA-4635-B69A-676C67D59B0F}" dt="2020-06-22T13:06:40.750" v="572" actId="20577"/>
          <ac:spMkLst>
            <pc:docMk/>
            <pc:sldMk cId="533553779" sldId="272"/>
            <ac:spMk id="2" creationId="{15B212B0-7AB4-4638-9113-E441A446E508}"/>
          </ac:spMkLst>
        </pc:spChg>
      </pc:sldChg>
      <pc:sldChg chg="modSp ord">
        <pc:chgData name="Lily Cleary (Student)" userId="S::lily.cleary@bedmod.co.uk::f3c1e857-31ed-4616-ab56-aa5d60df8aa4" providerId="AD" clId="Web-{E2108DE2-50BA-4635-B69A-676C67D59B0F}" dt="2020-06-22T13:07:11.156" v="581" actId="20577"/>
        <pc:sldMkLst>
          <pc:docMk/>
          <pc:sldMk cId="289153274" sldId="273"/>
        </pc:sldMkLst>
        <pc:spChg chg="mod">
          <ac:chgData name="Lily Cleary (Student)" userId="S::lily.cleary@bedmod.co.uk::f3c1e857-31ed-4616-ab56-aa5d60df8aa4" providerId="AD" clId="Web-{E2108DE2-50BA-4635-B69A-676C67D59B0F}" dt="2020-06-22T13:07:11.156" v="581" actId="20577"/>
          <ac:spMkLst>
            <pc:docMk/>
            <pc:sldMk cId="289153274" sldId="273"/>
            <ac:spMk id="3" creationId="{49C2FD0A-836E-45D9-AC3B-E342BB9295E0}"/>
          </ac:spMkLst>
        </pc:spChg>
      </pc:sldChg>
      <pc:sldChg chg="modSp new">
        <pc:chgData name="Lily Cleary (Student)" userId="S::lily.cleary@bedmod.co.uk::f3c1e857-31ed-4616-ab56-aa5d60df8aa4" providerId="AD" clId="Web-{E2108DE2-50BA-4635-B69A-676C67D59B0F}" dt="2020-06-22T12:58:47.920" v="19" actId="20577"/>
        <pc:sldMkLst>
          <pc:docMk/>
          <pc:sldMk cId="2575637824" sldId="274"/>
        </pc:sldMkLst>
        <pc:spChg chg="mod">
          <ac:chgData name="Lily Cleary (Student)" userId="S::lily.cleary@bedmod.co.uk::f3c1e857-31ed-4616-ab56-aa5d60df8aa4" providerId="AD" clId="Web-{E2108DE2-50BA-4635-B69A-676C67D59B0F}" dt="2020-06-22T12:58:47.920" v="19" actId="20577"/>
          <ac:spMkLst>
            <pc:docMk/>
            <pc:sldMk cId="2575637824" sldId="274"/>
            <ac:spMk id="2" creationId="{8400ADBB-8ACD-4433-93B5-6781BE30EC85}"/>
          </ac:spMkLst>
        </pc:spChg>
      </pc:sldChg>
    </pc:docChg>
  </pc:docChgLst>
  <pc:docChgLst>
    <pc:chgData name="Zara Levens (Student)" userId="S::zara.levens@bedmod.co.uk::2c7a9ecc-7fa8-42fe-b202-2b5f68b11315" providerId="AD" clId="Web-{A795C307-0EB2-4B81-B1D4-1918F70F348B}"/>
    <pc:docChg chg="modSld">
      <pc:chgData name="Zara Levens (Student)" userId="S::zara.levens@bedmod.co.uk::2c7a9ecc-7fa8-42fe-b202-2b5f68b11315" providerId="AD" clId="Web-{A795C307-0EB2-4B81-B1D4-1918F70F348B}" dt="2020-06-26T13:00:56.419" v="6" actId="1076"/>
      <pc:docMkLst>
        <pc:docMk/>
      </pc:docMkLst>
      <pc:sldChg chg="delSp modSp">
        <pc:chgData name="Zara Levens (Student)" userId="S::zara.levens@bedmod.co.uk::2c7a9ecc-7fa8-42fe-b202-2b5f68b11315" providerId="AD" clId="Web-{A795C307-0EB2-4B81-B1D4-1918F70F348B}" dt="2020-06-26T13:00:56.419" v="6" actId="1076"/>
        <pc:sldMkLst>
          <pc:docMk/>
          <pc:sldMk cId="1139849858" sldId="260"/>
        </pc:sldMkLst>
        <pc:picChg chg="mod">
          <ac:chgData name="Zara Levens (Student)" userId="S::zara.levens@bedmod.co.uk::2c7a9ecc-7fa8-42fe-b202-2b5f68b11315" providerId="AD" clId="Web-{A795C307-0EB2-4B81-B1D4-1918F70F348B}" dt="2020-06-26T13:00:17.138" v="5" actId="1076"/>
          <ac:picMkLst>
            <pc:docMk/>
            <pc:sldMk cId="1139849858" sldId="260"/>
            <ac:picMk id="4" creationId="{15F7CED8-B59C-4849-834E-0CE606171CDB}"/>
          </ac:picMkLst>
        </pc:picChg>
        <pc:picChg chg="mod">
          <ac:chgData name="Zara Levens (Student)" userId="S::zara.levens@bedmod.co.uk::2c7a9ecc-7fa8-42fe-b202-2b5f68b11315" providerId="AD" clId="Web-{A795C307-0EB2-4B81-B1D4-1918F70F348B}" dt="2020-06-26T13:00:12.544" v="4" actId="1076"/>
          <ac:picMkLst>
            <pc:docMk/>
            <pc:sldMk cId="1139849858" sldId="260"/>
            <ac:picMk id="7" creationId="{17A7560E-E66F-497C-88B0-F7F90585890E}"/>
          </ac:picMkLst>
        </pc:picChg>
        <pc:picChg chg="mod">
          <ac:chgData name="Zara Levens (Student)" userId="S::zara.levens@bedmod.co.uk::2c7a9ecc-7fa8-42fe-b202-2b5f68b11315" providerId="AD" clId="Web-{A795C307-0EB2-4B81-B1D4-1918F70F348B}" dt="2020-06-26T13:00:56.419" v="6" actId="1076"/>
          <ac:picMkLst>
            <pc:docMk/>
            <pc:sldMk cId="1139849858" sldId="260"/>
            <ac:picMk id="8" creationId="{D773AD8F-EE50-43C4-9AF4-60AE19096485}"/>
          </ac:picMkLst>
        </pc:picChg>
        <pc:picChg chg="del">
          <ac:chgData name="Zara Levens (Student)" userId="S::zara.levens@bedmod.co.uk::2c7a9ecc-7fa8-42fe-b202-2b5f68b11315" providerId="AD" clId="Web-{A795C307-0EB2-4B81-B1D4-1918F70F348B}" dt="2020-06-26T12:59:54.170" v="0"/>
          <ac:picMkLst>
            <pc:docMk/>
            <pc:sldMk cId="1139849858" sldId="260"/>
            <ac:picMk id="9" creationId="{9CA61B38-5098-40A2-A427-D3997467E7EE}"/>
          </ac:picMkLst>
        </pc:picChg>
        <pc:picChg chg="del">
          <ac:chgData name="Zara Levens (Student)" userId="S::zara.levens@bedmod.co.uk::2c7a9ecc-7fa8-42fe-b202-2b5f68b11315" providerId="AD" clId="Web-{A795C307-0EB2-4B81-B1D4-1918F70F348B}" dt="2020-06-26T12:59:58.966" v="1"/>
          <ac:picMkLst>
            <pc:docMk/>
            <pc:sldMk cId="1139849858" sldId="260"/>
            <ac:picMk id="10" creationId="{E4A14877-F2F8-46F6-832D-52BA1B5597DE}"/>
          </ac:picMkLst>
        </pc:picChg>
      </pc:sldChg>
    </pc:docChg>
  </pc:docChgLst>
  <pc:docChgLst>
    <pc:chgData name="Lily Cleary (Student)" userId="S::lily.cleary@bedmod.co.uk::f3c1e857-31ed-4616-ab56-aa5d60df8aa4" providerId="AD" clId="Web-{271C2651-5C02-4F56-9B99-59B577EAB18F}"/>
    <pc:docChg chg="addSld delSld modSld sldOrd modSection">
      <pc:chgData name="Lily Cleary (Student)" userId="S::lily.cleary@bedmod.co.uk::f3c1e857-31ed-4616-ab56-aa5d60df8aa4" providerId="AD" clId="Web-{271C2651-5C02-4F56-9B99-59B577EAB18F}" dt="2020-06-23T13:22:19.078" v="417" actId="20577"/>
      <pc:docMkLst>
        <pc:docMk/>
      </pc:docMkLst>
      <pc:sldChg chg="modSp ord">
        <pc:chgData name="Lily Cleary (Student)" userId="S::lily.cleary@bedmod.co.uk::f3c1e857-31ed-4616-ab56-aa5d60df8aa4" providerId="AD" clId="Web-{271C2651-5C02-4F56-9B99-59B577EAB18F}" dt="2020-06-23T13:15:59" v="227"/>
        <pc:sldMkLst>
          <pc:docMk/>
          <pc:sldMk cId="3344036661" sldId="259"/>
        </pc:sldMkLst>
        <pc:spChg chg="mod">
          <ac:chgData name="Lily Cleary (Student)" userId="S::lily.cleary@bedmod.co.uk::f3c1e857-31ed-4616-ab56-aa5d60df8aa4" providerId="AD" clId="Web-{271C2651-5C02-4F56-9B99-59B577EAB18F}" dt="2020-06-23T13:12:37.453" v="6" actId="20577"/>
          <ac:spMkLst>
            <pc:docMk/>
            <pc:sldMk cId="3344036661" sldId="259"/>
            <ac:spMk id="4" creationId="{C88CC1D0-A956-AC46-8D58-5ED38AB3BAD4}"/>
          </ac:spMkLst>
        </pc:spChg>
      </pc:sldChg>
      <pc:sldChg chg="ord">
        <pc:chgData name="Lily Cleary (Student)" userId="S::lily.cleary@bedmod.co.uk::f3c1e857-31ed-4616-ab56-aa5d60df8aa4" providerId="AD" clId="Web-{271C2651-5C02-4F56-9B99-59B577EAB18F}" dt="2020-06-23T13:16:01.375" v="228"/>
        <pc:sldMkLst>
          <pc:docMk/>
          <pc:sldMk cId="1139849858" sldId="260"/>
        </pc:sldMkLst>
      </pc:sldChg>
      <pc:sldChg chg="modSp">
        <pc:chgData name="Lily Cleary (Student)" userId="S::lily.cleary@bedmod.co.uk::f3c1e857-31ed-4616-ab56-aa5d60df8aa4" providerId="AD" clId="Web-{271C2651-5C02-4F56-9B99-59B577EAB18F}" dt="2020-06-23T13:15:28.360" v="224" actId="20577"/>
        <pc:sldMkLst>
          <pc:docMk/>
          <pc:sldMk cId="857062973" sldId="261"/>
        </pc:sldMkLst>
        <pc:spChg chg="mod">
          <ac:chgData name="Lily Cleary (Student)" userId="S::lily.cleary@bedmod.co.uk::f3c1e857-31ed-4616-ab56-aa5d60df8aa4" providerId="AD" clId="Web-{271C2651-5C02-4F56-9B99-59B577EAB18F}" dt="2020-06-23T13:15:28.360" v="224" actId="20577"/>
          <ac:spMkLst>
            <pc:docMk/>
            <pc:sldMk cId="857062973" sldId="261"/>
            <ac:spMk id="2" creationId="{8BAA5B36-288D-0A47-85B6-7F38DEE2099F}"/>
          </ac:spMkLst>
        </pc:spChg>
      </pc:sldChg>
      <pc:sldChg chg="delSp modSp del">
        <pc:chgData name="Lily Cleary (Student)" userId="S::lily.cleary@bedmod.co.uk::f3c1e857-31ed-4616-ab56-aa5d60df8aa4" providerId="AD" clId="Web-{271C2651-5C02-4F56-9B99-59B577EAB18F}" dt="2020-06-23T13:13:23.875" v="29"/>
        <pc:sldMkLst>
          <pc:docMk/>
          <pc:sldMk cId="4269288436" sldId="262"/>
        </pc:sldMkLst>
        <pc:spChg chg="mod">
          <ac:chgData name="Lily Cleary (Student)" userId="S::lily.cleary@bedmod.co.uk::f3c1e857-31ed-4616-ab56-aa5d60df8aa4" providerId="AD" clId="Web-{271C2651-5C02-4F56-9B99-59B577EAB18F}" dt="2020-06-23T13:13:11.813" v="21" actId="20577"/>
          <ac:spMkLst>
            <pc:docMk/>
            <pc:sldMk cId="4269288436" sldId="262"/>
            <ac:spMk id="2" creationId="{40954F91-34F8-154C-85E8-1748D3CC1698}"/>
          </ac:spMkLst>
        </pc:spChg>
        <pc:spChg chg="del">
          <ac:chgData name="Lily Cleary (Student)" userId="S::lily.cleary@bedmod.co.uk::f3c1e857-31ed-4616-ab56-aa5d60df8aa4" providerId="AD" clId="Web-{271C2651-5C02-4F56-9B99-59B577EAB18F}" dt="2020-06-23T13:13:15.531" v="24"/>
          <ac:spMkLst>
            <pc:docMk/>
            <pc:sldMk cId="4269288436" sldId="262"/>
            <ac:spMk id="3" creationId="{98E511A6-9D0C-3E4C-8E92-B76D94DCB9FE}"/>
          </ac:spMkLst>
        </pc:spChg>
        <pc:spChg chg="mod">
          <ac:chgData name="Lily Cleary (Student)" userId="S::lily.cleary@bedmod.co.uk::f3c1e857-31ed-4616-ab56-aa5d60df8aa4" providerId="AD" clId="Web-{271C2651-5C02-4F56-9B99-59B577EAB18F}" dt="2020-06-23T13:13:23.344" v="27" actId="20577"/>
          <ac:spMkLst>
            <pc:docMk/>
            <pc:sldMk cId="4269288436" sldId="262"/>
            <ac:spMk id="4" creationId="{C6BBCCBE-B310-2C4F-A000-5F19E0FDAD9E}"/>
          </ac:spMkLst>
        </pc:spChg>
      </pc:sldChg>
      <pc:sldChg chg="del">
        <pc:chgData name="Lily Cleary (Student)" userId="S::lily.cleary@bedmod.co.uk::f3c1e857-31ed-4616-ab56-aa5d60df8aa4" providerId="AD" clId="Web-{271C2651-5C02-4F56-9B99-59B577EAB18F}" dt="2020-06-23T13:17:27.078" v="270"/>
        <pc:sldMkLst>
          <pc:docMk/>
          <pc:sldMk cId="3907745801" sldId="265"/>
        </pc:sldMkLst>
      </pc:sldChg>
      <pc:sldChg chg="modSp">
        <pc:chgData name="Lily Cleary (Student)" userId="S::lily.cleary@bedmod.co.uk::f3c1e857-31ed-4616-ab56-aa5d60df8aa4" providerId="AD" clId="Web-{271C2651-5C02-4F56-9B99-59B577EAB18F}" dt="2020-06-23T13:21:04.500" v="411" actId="20577"/>
        <pc:sldMkLst>
          <pc:docMk/>
          <pc:sldMk cId="1645991444" sldId="269"/>
        </pc:sldMkLst>
        <pc:spChg chg="mod">
          <ac:chgData name="Lily Cleary (Student)" userId="S::lily.cleary@bedmod.co.uk::f3c1e857-31ed-4616-ab56-aa5d60df8aa4" providerId="AD" clId="Web-{271C2651-5C02-4F56-9B99-59B577EAB18F}" dt="2020-06-23T13:21:04.500" v="411" actId="20577"/>
          <ac:spMkLst>
            <pc:docMk/>
            <pc:sldMk cId="1645991444" sldId="269"/>
            <ac:spMk id="3" creationId="{B8BB4C94-E5D6-4067-A6E2-CDB26031C4D3}"/>
          </ac:spMkLst>
        </pc:spChg>
      </pc:sldChg>
      <pc:sldChg chg="modSp">
        <pc:chgData name="Lily Cleary (Student)" userId="S::lily.cleary@bedmod.co.uk::f3c1e857-31ed-4616-ab56-aa5d60df8aa4" providerId="AD" clId="Web-{271C2651-5C02-4F56-9B99-59B577EAB18F}" dt="2020-06-23T13:16:37.016" v="252" actId="20577"/>
        <pc:sldMkLst>
          <pc:docMk/>
          <pc:sldMk cId="2677573110" sldId="275"/>
        </pc:sldMkLst>
        <pc:spChg chg="mod">
          <ac:chgData name="Lily Cleary (Student)" userId="S::lily.cleary@bedmod.co.uk::f3c1e857-31ed-4616-ab56-aa5d60df8aa4" providerId="AD" clId="Web-{271C2651-5C02-4F56-9B99-59B577EAB18F}" dt="2020-06-23T13:16:37.016" v="252" actId="20577"/>
          <ac:spMkLst>
            <pc:docMk/>
            <pc:sldMk cId="2677573110" sldId="275"/>
            <ac:spMk id="3" creationId="{51089807-2855-47F3-A153-F74F1B4936DF}"/>
          </ac:spMkLst>
        </pc:spChg>
      </pc:sldChg>
      <pc:sldChg chg="modSp">
        <pc:chgData name="Lily Cleary (Student)" userId="S::lily.cleary@bedmod.co.uk::f3c1e857-31ed-4616-ab56-aa5d60df8aa4" providerId="AD" clId="Web-{271C2651-5C02-4F56-9B99-59B577EAB18F}" dt="2020-06-23T13:14:10.219" v="104" actId="20577"/>
        <pc:sldMkLst>
          <pc:docMk/>
          <pc:sldMk cId="2215231111" sldId="280"/>
        </pc:sldMkLst>
        <pc:spChg chg="mod">
          <ac:chgData name="Lily Cleary (Student)" userId="S::lily.cleary@bedmod.co.uk::f3c1e857-31ed-4616-ab56-aa5d60df8aa4" providerId="AD" clId="Web-{271C2651-5C02-4F56-9B99-59B577EAB18F}" dt="2020-06-23T13:14:10.219" v="104" actId="20577"/>
          <ac:spMkLst>
            <pc:docMk/>
            <pc:sldMk cId="2215231111" sldId="280"/>
            <ac:spMk id="3" creationId="{7DAFAD7A-81CC-49C2-80CB-305599E7419B}"/>
          </ac:spMkLst>
        </pc:spChg>
      </pc:sldChg>
      <pc:sldChg chg="modSp new ord">
        <pc:chgData name="Lily Cleary (Student)" userId="S::lily.cleary@bedmod.co.uk::f3c1e857-31ed-4616-ab56-aa5d60df8aa4" providerId="AD" clId="Web-{271C2651-5C02-4F56-9B99-59B577EAB18F}" dt="2020-06-23T13:13:59.735" v="60"/>
        <pc:sldMkLst>
          <pc:docMk/>
          <pc:sldMk cId="2536852009" sldId="281"/>
        </pc:sldMkLst>
        <pc:spChg chg="mod">
          <ac:chgData name="Lily Cleary (Student)" userId="S::lily.cleary@bedmod.co.uk::f3c1e857-31ed-4616-ab56-aa5d60df8aa4" providerId="AD" clId="Web-{271C2651-5C02-4F56-9B99-59B577EAB18F}" dt="2020-06-23T13:13:49.813" v="57" actId="20577"/>
          <ac:spMkLst>
            <pc:docMk/>
            <pc:sldMk cId="2536852009" sldId="281"/>
            <ac:spMk id="2" creationId="{52E41F37-4136-4B84-AADD-3B5E618E24AD}"/>
          </ac:spMkLst>
        </pc:spChg>
      </pc:sldChg>
      <pc:sldChg chg="modSp new">
        <pc:chgData name="Lily Cleary (Student)" userId="S::lily.cleary@bedmod.co.uk::f3c1e857-31ed-4616-ab56-aa5d60df8aa4" providerId="AD" clId="Web-{271C2651-5C02-4F56-9B99-59B577EAB18F}" dt="2020-06-23T13:15:23.063" v="222" actId="20577"/>
        <pc:sldMkLst>
          <pc:docMk/>
          <pc:sldMk cId="1059058190" sldId="282"/>
        </pc:sldMkLst>
        <pc:spChg chg="mod">
          <ac:chgData name="Lily Cleary (Student)" userId="S::lily.cleary@bedmod.co.uk::f3c1e857-31ed-4616-ab56-aa5d60df8aa4" providerId="AD" clId="Web-{271C2651-5C02-4F56-9B99-59B577EAB18F}" dt="2020-06-23T13:14:34.656" v="132" actId="20577"/>
          <ac:spMkLst>
            <pc:docMk/>
            <pc:sldMk cId="1059058190" sldId="282"/>
            <ac:spMk id="2" creationId="{063E0EE4-D4AD-406A-B753-FB6D9F705B0B}"/>
          </ac:spMkLst>
        </pc:spChg>
        <pc:spChg chg="mod">
          <ac:chgData name="Lily Cleary (Student)" userId="S::lily.cleary@bedmod.co.uk::f3c1e857-31ed-4616-ab56-aa5d60df8aa4" providerId="AD" clId="Web-{271C2651-5C02-4F56-9B99-59B577EAB18F}" dt="2020-06-23T13:15:23.063" v="222" actId="20577"/>
          <ac:spMkLst>
            <pc:docMk/>
            <pc:sldMk cId="1059058190" sldId="282"/>
            <ac:spMk id="3" creationId="{AE3D6C42-967A-498D-9A14-8F7A8C791445}"/>
          </ac:spMkLst>
        </pc:spChg>
      </pc:sldChg>
      <pc:sldChg chg="modSp new">
        <pc:chgData name="Lily Cleary (Student)" userId="S::lily.cleary@bedmod.co.uk::f3c1e857-31ed-4616-ab56-aa5d60df8aa4" providerId="AD" clId="Web-{271C2651-5C02-4F56-9B99-59B577EAB18F}" dt="2020-06-23T13:16:13.547" v="238" actId="20577"/>
        <pc:sldMkLst>
          <pc:docMk/>
          <pc:sldMk cId="2702450871" sldId="283"/>
        </pc:sldMkLst>
        <pc:spChg chg="mod">
          <ac:chgData name="Lily Cleary (Student)" userId="S::lily.cleary@bedmod.co.uk::f3c1e857-31ed-4616-ab56-aa5d60df8aa4" providerId="AD" clId="Web-{271C2651-5C02-4F56-9B99-59B577EAB18F}" dt="2020-06-23T13:16:13.547" v="238" actId="20577"/>
          <ac:spMkLst>
            <pc:docMk/>
            <pc:sldMk cId="2702450871" sldId="283"/>
            <ac:spMk id="2" creationId="{685EE531-BB8D-4A67-914A-421A75F20C12}"/>
          </ac:spMkLst>
        </pc:spChg>
      </pc:sldChg>
      <pc:sldChg chg="modSp new">
        <pc:chgData name="Lily Cleary (Student)" userId="S::lily.cleary@bedmod.co.uk::f3c1e857-31ed-4616-ab56-aa5d60df8aa4" providerId="AD" clId="Web-{271C2651-5C02-4F56-9B99-59B577EAB18F}" dt="2020-06-23T13:22:18.235" v="415" actId="20577"/>
        <pc:sldMkLst>
          <pc:docMk/>
          <pc:sldMk cId="1360037830" sldId="284"/>
        </pc:sldMkLst>
        <pc:spChg chg="mod">
          <ac:chgData name="Lily Cleary (Student)" userId="S::lily.cleary@bedmod.co.uk::f3c1e857-31ed-4616-ab56-aa5d60df8aa4" providerId="AD" clId="Web-{271C2651-5C02-4F56-9B99-59B577EAB18F}" dt="2020-06-23T13:17:33.016" v="281" actId="20577"/>
          <ac:spMkLst>
            <pc:docMk/>
            <pc:sldMk cId="1360037830" sldId="284"/>
            <ac:spMk id="2" creationId="{49C5F2AA-DA15-453A-B173-72B460212993}"/>
          </ac:spMkLst>
        </pc:spChg>
        <pc:spChg chg="mod">
          <ac:chgData name="Lily Cleary (Student)" userId="S::lily.cleary@bedmod.co.uk::f3c1e857-31ed-4616-ab56-aa5d60df8aa4" providerId="AD" clId="Web-{271C2651-5C02-4F56-9B99-59B577EAB18F}" dt="2020-06-23T13:22:18.235" v="415" actId="20577"/>
          <ac:spMkLst>
            <pc:docMk/>
            <pc:sldMk cId="1360037830" sldId="284"/>
            <ac:spMk id="3" creationId="{7FEA6E1B-4053-45CC-8C6E-1C7A28C41C47}"/>
          </ac:spMkLst>
        </pc:spChg>
      </pc:sldChg>
    </pc:docChg>
  </pc:docChgLst>
  <pc:docChgLst>
    <pc:chgData name="Zara Levens (Student)" userId="S::zara.levens@bedmod.co.uk::2c7a9ecc-7fa8-42fe-b202-2b5f68b11315" providerId="AD" clId="Web-{80F8C1CA-35DE-40D9-A8FF-1F4757DBB92D}"/>
    <pc:docChg chg="modSld">
      <pc:chgData name="Zara Levens (Student)" userId="S::zara.levens@bedmod.co.uk::2c7a9ecc-7fa8-42fe-b202-2b5f68b11315" providerId="AD" clId="Web-{80F8C1CA-35DE-40D9-A8FF-1F4757DBB92D}" dt="2020-06-28T14:29:34.592" v="4"/>
      <pc:docMkLst>
        <pc:docMk/>
      </pc:docMkLst>
      <pc:sldChg chg="modNotes">
        <pc:chgData name="Zara Levens (Student)" userId="S::zara.levens@bedmod.co.uk::2c7a9ecc-7fa8-42fe-b202-2b5f68b11315" providerId="AD" clId="Web-{80F8C1CA-35DE-40D9-A8FF-1F4757DBB92D}" dt="2020-06-28T14:29:34.592" v="4"/>
        <pc:sldMkLst>
          <pc:docMk/>
          <pc:sldMk cId="1484872533" sldId="256"/>
        </pc:sldMkLst>
      </pc:sldChg>
      <pc:sldChg chg="modNotes">
        <pc:chgData name="Zara Levens (Student)" userId="S::zara.levens@bedmod.co.uk::2c7a9ecc-7fa8-42fe-b202-2b5f68b11315" providerId="AD" clId="Web-{80F8C1CA-35DE-40D9-A8FF-1F4757DBB92D}" dt="2020-06-28T14:29:33.061" v="1"/>
        <pc:sldMkLst>
          <pc:docMk/>
          <pc:sldMk cId="3278736792" sldId="290"/>
        </pc:sldMkLst>
      </pc:sldChg>
    </pc:docChg>
  </pc:docChgLst>
  <pc:docChgLst>
    <pc:chgData name="Zara Levens (Student)" userId="S::zara.levens@bedmod.co.uk::2c7a9ecc-7fa8-42fe-b202-2b5f68b11315" providerId="AD" clId="Web-{BB31A8EA-D791-4FFC-9F86-5AD8ED9FC229}"/>
    <pc:docChg chg="modSld">
      <pc:chgData name="Zara Levens (Student)" userId="S::zara.levens@bedmod.co.uk::2c7a9ecc-7fa8-42fe-b202-2b5f68b11315" providerId="AD" clId="Web-{BB31A8EA-D791-4FFC-9F86-5AD8ED9FC229}" dt="2020-06-28T14:32:08.507" v="14"/>
      <pc:docMkLst>
        <pc:docMk/>
      </pc:docMkLst>
      <pc:sldChg chg="modNotes">
        <pc:chgData name="Zara Levens (Student)" userId="S::zara.levens@bedmod.co.uk::2c7a9ecc-7fa8-42fe-b202-2b5f68b11315" providerId="AD" clId="Web-{BB31A8EA-D791-4FFC-9F86-5AD8ED9FC229}" dt="2020-06-28T14:31:48.773" v="6"/>
        <pc:sldMkLst>
          <pc:docMk/>
          <pc:sldMk cId="2460132810" sldId="257"/>
        </pc:sldMkLst>
      </pc:sldChg>
      <pc:sldChg chg="modNotes">
        <pc:chgData name="Zara Levens (Student)" userId="S::zara.levens@bedmod.co.uk::2c7a9ecc-7fa8-42fe-b202-2b5f68b11315" providerId="AD" clId="Web-{BB31A8EA-D791-4FFC-9F86-5AD8ED9FC229}" dt="2020-06-28T14:32:08.507" v="14"/>
        <pc:sldMkLst>
          <pc:docMk/>
          <pc:sldMk cId="2575637824" sldId="274"/>
        </pc:sldMkLst>
      </pc:sldChg>
    </pc:docChg>
  </pc:docChgLst>
  <pc:docChgLst>
    <pc:chgData name="Lily Cleary (Student)" userId="S::lily.cleary@bedmod.co.uk::f3c1e857-31ed-4616-ab56-aa5d60df8aa4" providerId="AD" clId="Web-{98FFDBCE-9B9F-47F7-B0EB-DBCC07AD087B}"/>
    <pc:docChg chg="addSld modSld modSection">
      <pc:chgData name="Lily Cleary (Student)" userId="S::lily.cleary@bedmod.co.uk::f3c1e857-31ed-4616-ab56-aa5d60df8aa4" providerId="AD" clId="Web-{98FFDBCE-9B9F-47F7-B0EB-DBCC07AD087B}" dt="2020-06-16T10:14:29.093" v="126" actId="20577"/>
      <pc:docMkLst>
        <pc:docMk/>
      </pc:docMkLst>
      <pc:sldChg chg="modSp new">
        <pc:chgData name="Lily Cleary (Student)" userId="S::lily.cleary@bedmod.co.uk::f3c1e857-31ed-4616-ab56-aa5d60df8aa4" providerId="AD" clId="Web-{98FFDBCE-9B9F-47F7-B0EB-DBCC07AD087B}" dt="2020-06-16T10:12:29.655" v="33" actId="20577"/>
        <pc:sldMkLst>
          <pc:docMk/>
          <pc:sldMk cId="636196691" sldId="267"/>
        </pc:sldMkLst>
        <pc:spChg chg="mod">
          <ac:chgData name="Lily Cleary (Student)" userId="S::lily.cleary@bedmod.co.uk::f3c1e857-31ed-4616-ab56-aa5d60df8aa4" providerId="AD" clId="Web-{98FFDBCE-9B9F-47F7-B0EB-DBCC07AD087B}" dt="2020-06-16T10:12:29.655" v="33" actId="20577"/>
          <ac:spMkLst>
            <pc:docMk/>
            <pc:sldMk cId="636196691" sldId="267"/>
            <ac:spMk id="2" creationId="{88D2A063-B4C9-4874-808E-3A4379071C3D}"/>
          </ac:spMkLst>
        </pc:spChg>
      </pc:sldChg>
      <pc:sldChg chg="delSp modSp new">
        <pc:chgData name="Lily Cleary (Student)" userId="S::lily.cleary@bedmod.co.uk::f3c1e857-31ed-4616-ab56-aa5d60df8aa4" providerId="AD" clId="Web-{98FFDBCE-9B9F-47F7-B0EB-DBCC07AD087B}" dt="2020-06-16T10:13:16.421" v="77"/>
        <pc:sldMkLst>
          <pc:docMk/>
          <pc:sldMk cId="966701060" sldId="268"/>
        </pc:sldMkLst>
        <pc:spChg chg="mod">
          <ac:chgData name="Lily Cleary (Student)" userId="S::lily.cleary@bedmod.co.uk::f3c1e857-31ed-4616-ab56-aa5d60df8aa4" providerId="AD" clId="Web-{98FFDBCE-9B9F-47F7-B0EB-DBCC07AD087B}" dt="2020-06-16T10:13:12.437" v="74" actId="20577"/>
          <ac:spMkLst>
            <pc:docMk/>
            <pc:sldMk cId="966701060" sldId="268"/>
            <ac:spMk id="2" creationId="{52B7B62F-8A7F-4763-91E6-3676A1E5EE70}"/>
          </ac:spMkLst>
        </pc:spChg>
        <pc:spChg chg="del">
          <ac:chgData name="Lily Cleary (Student)" userId="S::lily.cleary@bedmod.co.uk::f3c1e857-31ed-4616-ab56-aa5d60df8aa4" providerId="AD" clId="Web-{98FFDBCE-9B9F-47F7-B0EB-DBCC07AD087B}" dt="2020-06-16T10:13:16.421" v="77"/>
          <ac:spMkLst>
            <pc:docMk/>
            <pc:sldMk cId="966701060" sldId="268"/>
            <ac:spMk id="3" creationId="{659A97CD-2976-420C-B8AE-57E39D5EF662}"/>
          </ac:spMkLst>
        </pc:spChg>
      </pc:sldChg>
      <pc:sldChg chg="modSp new">
        <pc:chgData name="Lily Cleary (Student)" userId="S::lily.cleary@bedmod.co.uk::f3c1e857-31ed-4616-ab56-aa5d60df8aa4" providerId="AD" clId="Web-{98FFDBCE-9B9F-47F7-B0EB-DBCC07AD087B}" dt="2020-06-16T10:14:27.765" v="124" actId="20577"/>
        <pc:sldMkLst>
          <pc:docMk/>
          <pc:sldMk cId="1645991444" sldId="269"/>
        </pc:sldMkLst>
        <pc:spChg chg="mod">
          <ac:chgData name="Lily Cleary (Student)" userId="S::lily.cleary@bedmod.co.uk::f3c1e857-31ed-4616-ab56-aa5d60df8aa4" providerId="AD" clId="Web-{98FFDBCE-9B9F-47F7-B0EB-DBCC07AD087B}" dt="2020-06-16T10:14:27.765" v="124" actId="20577"/>
          <ac:spMkLst>
            <pc:docMk/>
            <pc:sldMk cId="1645991444" sldId="269"/>
            <ac:spMk id="2" creationId="{715EFD34-B310-4B37-90E1-FCA6F418329C}"/>
          </ac:spMkLst>
        </pc:spChg>
      </pc:sldChg>
    </pc:docChg>
  </pc:docChgLst>
  <pc:docChgLst>
    <pc:chgData name="Lily Cleary (Student)" userId="S::lily.cleary@bedmod.co.uk::f3c1e857-31ed-4616-ab56-aa5d60df8aa4" providerId="AD" clId="Web-{151C5F46-0B49-4544-9CFE-08FDD395647B}"/>
    <pc:docChg chg="modSld">
      <pc:chgData name="Lily Cleary (Student)" userId="S::lily.cleary@bedmod.co.uk::f3c1e857-31ed-4616-ab56-aa5d60df8aa4" providerId="AD" clId="Web-{151C5F46-0B49-4544-9CFE-08FDD395647B}" dt="2020-06-16T10:09:03.738" v="5" actId="20577"/>
      <pc:docMkLst>
        <pc:docMk/>
      </pc:docMkLst>
      <pc:sldChg chg="modSp">
        <pc:chgData name="Lily Cleary (Student)" userId="S::lily.cleary@bedmod.co.uk::f3c1e857-31ed-4616-ab56-aa5d60df8aa4" providerId="AD" clId="Web-{151C5F46-0B49-4544-9CFE-08FDD395647B}" dt="2020-06-16T10:09:03.738" v="4" actId="20577"/>
        <pc:sldMkLst>
          <pc:docMk/>
          <pc:sldMk cId="1484872533" sldId="256"/>
        </pc:sldMkLst>
        <pc:spChg chg="mod">
          <ac:chgData name="Lily Cleary (Student)" userId="S::lily.cleary@bedmod.co.uk::f3c1e857-31ed-4616-ab56-aa5d60df8aa4" providerId="AD" clId="Web-{151C5F46-0B49-4544-9CFE-08FDD395647B}" dt="2020-06-16T10:09:03.738" v="4" actId="20577"/>
          <ac:spMkLst>
            <pc:docMk/>
            <pc:sldMk cId="1484872533" sldId="256"/>
            <ac:spMk id="2" creationId="{A6051C87-1FDF-6A4B-BD95-71EFFB69CC8D}"/>
          </ac:spMkLst>
        </pc:spChg>
      </pc:sldChg>
    </pc:docChg>
  </pc:docChgLst>
  <pc:docChgLst>
    <pc:chgData name="Zara Levens (Student)" userId="S::zara.levens@bedmod.co.uk::2c7a9ecc-7fa8-42fe-b202-2b5f68b11315" providerId="AD" clId="Web-{F0576FA5-2781-4902-8A64-FCCC6EA9CEF4}"/>
    <pc:docChg chg="modSld">
      <pc:chgData name="Zara Levens (Student)" userId="S::zara.levens@bedmod.co.uk::2c7a9ecc-7fa8-42fe-b202-2b5f68b11315" providerId="AD" clId="Web-{F0576FA5-2781-4902-8A64-FCCC6EA9CEF4}" dt="2020-06-17T14:53:28.506" v="19" actId="1076"/>
      <pc:docMkLst>
        <pc:docMk/>
      </pc:docMkLst>
      <pc:sldChg chg="addSp delSp modSp">
        <pc:chgData name="Zara Levens (Student)" userId="S::zara.levens@bedmod.co.uk::2c7a9ecc-7fa8-42fe-b202-2b5f68b11315" providerId="AD" clId="Web-{F0576FA5-2781-4902-8A64-FCCC6EA9CEF4}" dt="2020-06-17T14:53:28.506" v="19" actId="1076"/>
        <pc:sldMkLst>
          <pc:docMk/>
          <pc:sldMk cId="1484872533" sldId="256"/>
        </pc:sldMkLst>
        <pc:picChg chg="add del mod">
          <ac:chgData name="Zara Levens (Student)" userId="S::zara.levens@bedmod.co.uk::2c7a9ecc-7fa8-42fe-b202-2b5f68b11315" providerId="AD" clId="Web-{F0576FA5-2781-4902-8A64-FCCC6EA9CEF4}" dt="2020-06-17T14:50:49.584" v="5"/>
          <ac:picMkLst>
            <pc:docMk/>
            <pc:sldMk cId="1484872533" sldId="256"/>
            <ac:picMk id="4" creationId="{50EB3648-48F0-4328-96FA-26E33FEBA27E}"/>
          </ac:picMkLst>
        </pc:picChg>
        <pc:picChg chg="add mod">
          <ac:chgData name="Zara Levens (Student)" userId="S::zara.levens@bedmod.co.uk::2c7a9ecc-7fa8-42fe-b202-2b5f68b11315" providerId="AD" clId="Web-{F0576FA5-2781-4902-8A64-FCCC6EA9CEF4}" dt="2020-06-17T14:51:08.771" v="10" actId="1076"/>
          <ac:picMkLst>
            <pc:docMk/>
            <pc:sldMk cId="1484872533" sldId="256"/>
            <ac:picMk id="5" creationId="{77A9AC8C-6695-450A-8A78-5A22709E242F}"/>
          </ac:picMkLst>
        </pc:picChg>
        <pc:picChg chg="add mod">
          <ac:chgData name="Zara Levens (Student)" userId="S::zara.levens@bedmod.co.uk::2c7a9ecc-7fa8-42fe-b202-2b5f68b11315" providerId="AD" clId="Web-{F0576FA5-2781-4902-8A64-FCCC6EA9CEF4}" dt="2020-06-17T14:53:28.506" v="19" actId="1076"/>
          <ac:picMkLst>
            <pc:docMk/>
            <pc:sldMk cId="1484872533" sldId="256"/>
            <ac:picMk id="6" creationId="{F1424674-7EFA-4821-B42C-EB5E97B547F7}"/>
          </ac:picMkLst>
        </pc:picChg>
      </pc:sldChg>
      <pc:sldChg chg="addSp delSp modSp">
        <pc:chgData name="Zara Levens (Student)" userId="S::zara.levens@bedmod.co.uk::2c7a9ecc-7fa8-42fe-b202-2b5f68b11315" providerId="AD" clId="Web-{F0576FA5-2781-4902-8A64-FCCC6EA9CEF4}" dt="2020-06-17T14:50:40.959" v="2"/>
        <pc:sldMkLst>
          <pc:docMk/>
          <pc:sldMk cId="2460132810" sldId="257"/>
        </pc:sldMkLst>
        <pc:picChg chg="add del mod">
          <ac:chgData name="Zara Levens (Student)" userId="S::zara.levens@bedmod.co.uk::2c7a9ecc-7fa8-42fe-b202-2b5f68b11315" providerId="AD" clId="Web-{F0576FA5-2781-4902-8A64-FCCC6EA9CEF4}" dt="2020-06-17T14:50:40.959" v="2"/>
          <ac:picMkLst>
            <pc:docMk/>
            <pc:sldMk cId="2460132810" sldId="257"/>
            <ac:picMk id="4" creationId="{4072B6BB-EF51-491E-9033-B072BAAC2398}"/>
          </ac:picMkLst>
        </pc:picChg>
      </pc:sldChg>
    </pc:docChg>
  </pc:docChgLst>
  <pc:docChgLst>
    <pc:chgData name="Lily Cleary (Student)" userId="S::lily.cleary@bedmod.co.uk::f3c1e857-31ed-4616-ab56-aa5d60df8aa4" providerId="AD" clId="Web-{DC20CDDF-AB04-49FB-B7CA-F91A7B9EB606}"/>
    <pc:docChg chg="addSld modSld sldOrd modSection">
      <pc:chgData name="Lily Cleary (Student)" userId="S::lily.cleary@bedmod.co.uk::f3c1e857-31ed-4616-ab56-aa5d60df8aa4" providerId="AD" clId="Web-{DC20CDDF-AB04-49FB-B7CA-F91A7B9EB606}" dt="2020-06-22T08:57:58.733" v="538" actId="20577"/>
      <pc:docMkLst>
        <pc:docMk/>
      </pc:docMkLst>
      <pc:sldChg chg="modSp ord">
        <pc:chgData name="Lily Cleary (Student)" userId="S::lily.cleary@bedmod.co.uk::f3c1e857-31ed-4616-ab56-aa5d60df8aa4" providerId="AD" clId="Web-{DC20CDDF-AB04-49FB-B7CA-F91A7B9EB606}" dt="2020-06-22T08:48:14.173" v="206" actId="20577"/>
        <pc:sldMkLst>
          <pc:docMk/>
          <pc:sldMk cId="2460132810" sldId="257"/>
        </pc:sldMkLst>
        <pc:spChg chg="mod">
          <ac:chgData name="Lily Cleary (Student)" userId="S::lily.cleary@bedmod.co.uk::f3c1e857-31ed-4616-ab56-aa5d60df8aa4" providerId="AD" clId="Web-{DC20CDDF-AB04-49FB-B7CA-F91A7B9EB606}" dt="2020-06-22T08:48:14.173" v="206" actId="20577"/>
          <ac:spMkLst>
            <pc:docMk/>
            <pc:sldMk cId="2460132810" sldId="257"/>
            <ac:spMk id="3" creationId="{7B4A5A76-602E-4D4D-BF1F-D8FD40177898}"/>
          </ac:spMkLst>
        </pc:spChg>
      </pc:sldChg>
      <pc:sldChg chg="ord">
        <pc:chgData name="Lily Cleary (Student)" userId="S::lily.cleary@bedmod.co.uk::f3c1e857-31ed-4616-ab56-aa5d60df8aa4" providerId="AD" clId="Web-{DC20CDDF-AB04-49FB-B7CA-F91A7B9EB606}" dt="2020-06-22T08:48:26.032" v="209"/>
        <pc:sldMkLst>
          <pc:docMk/>
          <pc:sldMk cId="4040372967" sldId="264"/>
        </pc:sldMkLst>
      </pc:sldChg>
      <pc:sldChg chg="modSp ord">
        <pc:chgData name="Lily Cleary (Student)" userId="S::lily.cleary@bedmod.co.uk::f3c1e857-31ed-4616-ab56-aa5d60df8aa4" providerId="AD" clId="Web-{DC20CDDF-AB04-49FB-B7CA-F91A7B9EB606}" dt="2020-06-22T08:47:14.532" v="142" actId="20577"/>
        <pc:sldMkLst>
          <pc:docMk/>
          <pc:sldMk cId="1645991444" sldId="269"/>
        </pc:sldMkLst>
        <pc:spChg chg="mod">
          <ac:chgData name="Lily Cleary (Student)" userId="S::lily.cleary@bedmod.co.uk::f3c1e857-31ed-4616-ab56-aa5d60df8aa4" providerId="AD" clId="Web-{DC20CDDF-AB04-49FB-B7CA-F91A7B9EB606}" dt="2020-06-22T08:46:03.595" v="1" actId="20577"/>
          <ac:spMkLst>
            <pc:docMk/>
            <pc:sldMk cId="1645991444" sldId="269"/>
            <ac:spMk id="2" creationId="{715EFD34-B310-4B37-90E1-FCA6F418329C}"/>
          </ac:spMkLst>
        </pc:spChg>
        <pc:spChg chg="mod">
          <ac:chgData name="Lily Cleary (Student)" userId="S::lily.cleary@bedmod.co.uk::f3c1e857-31ed-4616-ab56-aa5d60df8aa4" providerId="AD" clId="Web-{DC20CDDF-AB04-49FB-B7CA-F91A7B9EB606}" dt="2020-06-22T08:47:14.532" v="142" actId="20577"/>
          <ac:spMkLst>
            <pc:docMk/>
            <pc:sldMk cId="1645991444" sldId="269"/>
            <ac:spMk id="3" creationId="{B8BB4C94-E5D6-4067-A6E2-CDB26031C4D3}"/>
          </ac:spMkLst>
        </pc:spChg>
      </pc:sldChg>
      <pc:sldChg chg="addSp modSp new mod setBg">
        <pc:chgData name="Lily Cleary (Student)" userId="S::lily.cleary@bedmod.co.uk::f3c1e857-31ed-4616-ab56-aa5d60df8aa4" providerId="AD" clId="Web-{DC20CDDF-AB04-49FB-B7CA-F91A7B9EB606}" dt="2020-06-22T08:50:25.938" v="221" actId="1076"/>
        <pc:sldMkLst>
          <pc:docMk/>
          <pc:sldMk cId="1121927138" sldId="271"/>
        </pc:sldMkLst>
        <pc:picChg chg="add mod">
          <ac:chgData name="Lily Cleary (Student)" userId="S::lily.cleary@bedmod.co.uk::f3c1e857-31ed-4616-ab56-aa5d60df8aa4" providerId="AD" clId="Web-{DC20CDDF-AB04-49FB-B7CA-F91A7B9EB606}" dt="2020-06-22T08:50:25.938" v="221" actId="1076"/>
          <ac:picMkLst>
            <pc:docMk/>
            <pc:sldMk cId="1121927138" sldId="271"/>
            <ac:picMk id="2" creationId="{8B50B82E-47C9-4AD3-91D1-17D0C844C0B9}"/>
          </ac:picMkLst>
        </pc:picChg>
      </pc:sldChg>
      <pc:sldChg chg="addSp modSp new">
        <pc:chgData name="Lily Cleary (Student)" userId="S::lily.cleary@bedmod.co.uk::f3c1e857-31ed-4616-ab56-aa5d60df8aa4" providerId="AD" clId="Web-{DC20CDDF-AB04-49FB-B7CA-F91A7B9EB606}" dt="2020-06-22T08:55:47.530" v="236" actId="20577"/>
        <pc:sldMkLst>
          <pc:docMk/>
          <pc:sldMk cId="533553779" sldId="272"/>
        </pc:sldMkLst>
        <pc:spChg chg="mod">
          <ac:chgData name="Lily Cleary (Student)" userId="S::lily.cleary@bedmod.co.uk::f3c1e857-31ed-4616-ab56-aa5d60df8aa4" providerId="AD" clId="Web-{DC20CDDF-AB04-49FB-B7CA-F91A7B9EB606}" dt="2020-06-22T08:55:47.530" v="236" actId="20577"/>
          <ac:spMkLst>
            <pc:docMk/>
            <pc:sldMk cId="533553779" sldId="272"/>
            <ac:spMk id="2" creationId="{15B212B0-7AB4-4638-9113-E441A446E508}"/>
          </ac:spMkLst>
        </pc:spChg>
        <pc:picChg chg="add mod">
          <ac:chgData name="Lily Cleary (Student)" userId="S::lily.cleary@bedmod.co.uk::f3c1e857-31ed-4616-ab56-aa5d60df8aa4" providerId="AD" clId="Web-{DC20CDDF-AB04-49FB-B7CA-F91A7B9EB606}" dt="2020-06-22T08:55:41.702" v="229" actId="1076"/>
          <ac:picMkLst>
            <pc:docMk/>
            <pc:sldMk cId="533553779" sldId="272"/>
            <ac:picMk id="3" creationId="{4AF4CFD2-CC23-48B8-880A-CD8DD257A096}"/>
          </ac:picMkLst>
        </pc:picChg>
      </pc:sldChg>
      <pc:sldChg chg="modSp new">
        <pc:chgData name="Lily Cleary (Student)" userId="S::lily.cleary@bedmod.co.uk::f3c1e857-31ed-4616-ab56-aa5d60df8aa4" providerId="AD" clId="Web-{DC20CDDF-AB04-49FB-B7CA-F91A7B9EB606}" dt="2020-06-22T08:57:58.733" v="537" actId="20577"/>
        <pc:sldMkLst>
          <pc:docMk/>
          <pc:sldMk cId="289153274" sldId="273"/>
        </pc:sldMkLst>
        <pc:spChg chg="mod">
          <ac:chgData name="Lily Cleary (Student)" userId="S::lily.cleary@bedmod.co.uk::f3c1e857-31ed-4616-ab56-aa5d60df8aa4" providerId="AD" clId="Web-{DC20CDDF-AB04-49FB-B7CA-F91A7B9EB606}" dt="2020-06-22T08:56:16.686" v="282" actId="20577"/>
          <ac:spMkLst>
            <pc:docMk/>
            <pc:sldMk cId="289153274" sldId="273"/>
            <ac:spMk id="2" creationId="{D63680A2-56C5-4C32-B3D1-ACDC1F38D2C6}"/>
          </ac:spMkLst>
        </pc:spChg>
        <pc:spChg chg="mod">
          <ac:chgData name="Lily Cleary (Student)" userId="S::lily.cleary@bedmod.co.uk::f3c1e857-31ed-4616-ab56-aa5d60df8aa4" providerId="AD" clId="Web-{DC20CDDF-AB04-49FB-B7CA-F91A7B9EB606}" dt="2020-06-22T08:57:58.733" v="537" actId="20577"/>
          <ac:spMkLst>
            <pc:docMk/>
            <pc:sldMk cId="289153274" sldId="273"/>
            <ac:spMk id="3" creationId="{49C2FD0A-836E-45D9-AC3B-E342BB9295E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9F2387-FE2B-A148-8023-F8FCA0F714CB}" type="datetimeFigureOut">
              <a:rPr lang="en-US" smtClean="0"/>
              <a:t>6/28/2020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8857B1-6A0E-AD47-A57B-1DBEBD6057F9}" type="slidenum">
              <a:rPr lang="en-US" smtClean="0"/>
              <a:t>‹#›</a:t>
            </a:fld>
            <a:endParaRPr lang="en-US"/>
          </a:p>
        </p:txBody>
      </p:sp>
    </p:spTree>
    <p:extLst>
      <p:ext uri="{BB962C8B-B14F-4D97-AF65-F5344CB8AC3E}">
        <p14:creationId xmlns:p14="http://schemas.microsoft.com/office/powerpoint/2010/main" val="1348364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9B8857B1-6A0E-AD47-A57B-1DBEBD6057F9}" type="slidenum">
              <a:rPr lang="en-US" smtClean="0"/>
              <a:t>1</a:t>
            </a:fld>
            <a:endParaRPr lang="en-US"/>
          </a:p>
        </p:txBody>
      </p:sp>
    </p:spTree>
    <p:extLst>
      <p:ext uri="{BB962C8B-B14F-4D97-AF65-F5344CB8AC3E}">
        <p14:creationId xmlns:p14="http://schemas.microsoft.com/office/powerpoint/2010/main" val="312391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8857B1-6A0E-AD47-A57B-1DBEBD6057F9}" type="slidenum">
              <a:rPr lang="en-US" smtClean="0"/>
              <a:t>2</a:t>
            </a:fld>
            <a:endParaRPr lang="en-US"/>
          </a:p>
        </p:txBody>
      </p:sp>
    </p:spTree>
    <p:extLst>
      <p:ext uri="{BB962C8B-B14F-4D97-AF65-F5344CB8AC3E}">
        <p14:creationId xmlns:p14="http://schemas.microsoft.com/office/powerpoint/2010/main" val="936710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8857B1-6A0E-AD47-A57B-1DBEBD6057F9}" type="slidenum">
              <a:rPr lang="en-US" smtClean="0"/>
              <a:t>3</a:t>
            </a:fld>
            <a:endParaRPr lang="en-US"/>
          </a:p>
        </p:txBody>
      </p:sp>
    </p:spTree>
    <p:extLst>
      <p:ext uri="{BB962C8B-B14F-4D97-AF65-F5344CB8AC3E}">
        <p14:creationId xmlns:p14="http://schemas.microsoft.com/office/powerpoint/2010/main" val="337120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8857B1-6A0E-AD47-A57B-1DBEBD6057F9}" type="slidenum">
              <a:rPr lang="en-US" smtClean="0"/>
              <a:t>4</a:t>
            </a:fld>
            <a:endParaRPr lang="en-US"/>
          </a:p>
        </p:txBody>
      </p:sp>
    </p:spTree>
    <p:extLst>
      <p:ext uri="{BB962C8B-B14F-4D97-AF65-F5344CB8AC3E}">
        <p14:creationId xmlns:p14="http://schemas.microsoft.com/office/powerpoint/2010/main" val="465171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8857B1-6A0E-AD47-A57B-1DBEBD6057F9}" type="slidenum">
              <a:rPr lang="en-US" smtClean="0"/>
              <a:t>5</a:t>
            </a:fld>
            <a:endParaRPr lang="en-US"/>
          </a:p>
        </p:txBody>
      </p:sp>
    </p:spTree>
    <p:extLst>
      <p:ext uri="{BB962C8B-B14F-4D97-AF65-F5344CB8AC3E}">
        <p14:creationId xmlns:p14="http://schemas.microsoft.com/office/powerpoint/2010/main" val="2937507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8857B1-6A0E-AD47-A57B-1DBEBD6057F9}" type="slidenum">
              <a:rPr lang="en-US" smtClean="0"/>
              <a:t>9</a:t>
            </a:fld>
            <a:endParaRPr lang="en-US"/>
          </a:p>
        </p:txBody>
      </p:sp>
    </p:spTree>
    <p:extLst>
      <p:ext uri="{BB962C8B-B14F-4D97-AF65-F5344CB8AC3E}">
        <p14:creationId xmlns:p14="http://schemas.microsoft.com/office/powerpoint/2010/main" val="1396392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8857B1-6A0E-AD47-A57B-1DBEBD6057F9}" type="slidenum">
              <a:rPr lang="en-US" smtClean="0"/>
              <a:t>10</a:t>
            </a:fld>
            <a:endParaRPr lang="en-US"/>
          </a:p>
        </p:txBody>
      </p:sp>
    </p:spTree>
    <p:extLst>
      <p:ext uri="{BB962C8B-B14F-4D97-AF65-F5344CB8AC3E}">
        <p14:creationId xmlns:p14="http://schemas.microsoft.com/office/powerpoint/2010/main" val="3582185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8857B1-6A0E-AD47-A57B-1DBEBD6057F9}" type="slidenum">
              <a:rPr lang="en-US" smtClean="0"/>
              <a:t>15</a:t>
            </a:fld>
            <a:endParaRPr lang="en-US"/>
          </a:p>
        </p:txBody>
      </p:sp>
    </p:spTree>
    <p:extLst>
      <p:ext uri="{BB962C8B-B14F-4D97-AF65-F5344CB8AC3E}">
        <p14:creationId xmlns:p14="http://schemas.microsoft.com/office/powerpoint/2010/main" val="18922770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B8857B1-6A0E-AD47-A57B-1DBEBD6057F9}" type="slidenum">
              <a:rPr lang="en-US" smtClean="0"/>
              <a:t>22</a:t>
            </a:fld>
            <a:endParaRPr lang="en-US"/>
          </a:p>
        </p:txBody>
      </p:sp>
    </p:spTree>
    <p:extLst>
      <p:ext uri="{BB962C8B-B14F-4D97-AF65-F5344CB8AC3E}">
        <p14:creationId xmlns:p14="http://schemas.microsoft.com/office/powerpoint/2010/main" val="3281333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Date Placeholder 6"/>
          <p:cNvSpPr>
            <a:spLocks noGrp="1"/>
          </p:cNvSpPr>
          <p:nvPr>
            <p:ph type="dt" sz="half" idx="10"/>
          </p:nvPr>
        </p:nvSpPr>
        <p:spPr/>
        <p:txBody>
          <a:bodyPr/>
          <a:lstStyle/>
          <a:p>
            <a:fld id="{7FE67421-1848-204A-9B57-B50A234192E4}" type="datetimeFigureOut">
              <a:rPr lang="en-US" smtClean="0"/>
              <a:t>6/28/2020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16747C-F185-CF40-BAFD-3B2072D706C9}" type="slidenum">
              <a:rPr lang="en-US" smtClean="0"/>
              <a:t>‹#›</a:t>
            </a:fld>
            <a:endParaRPr lang="en-US"/>
          </a:p>
        </p:txBody>
      </p:sp>
    </p:spTree>
    <p:extLst>
      <p:ext uri="{BB962C8B-B14F-4D97-AF65-F5344CB8AC3E}">
        <p14:creationId xmlns:p14="http://schemas.microsoft.com/office/powerpoint/2010/main" val="3123070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E67421-1848-204A-9B57-B50A234192E4}" type="datetimeFigureOut">
              <a:rPr lang="en-US" smtClean="0"/>
              <a:t>6/28/2020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6747C-F185-CF40-BAFD-3B2072D706C9}" type="slidenum">
              <a:rPr lang="en-US" smtClean="0"/>
              <a:t>‹#›</a:t>
            </a:fld>
            <a:endParaRPr lang="en-US"/>
          </a:p>
        </p:txBody>
      </p:sp>
    </p:spTree>
    <p:extLst>
      <p:ext uri="{BB962C8B-B14F-4D97-AF65-F5344CB8AC3E}">
        <p14:creationId xmlns:p14="http://schemas.microsoft.com/office/powerpoint/2010/main" val="1489836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E67421-1848-204A-9B57-B50A234192E4}" type="datetimeFigureOut">
              <a:rPr lang="en-US" smtClean="0"/>
              <a:t>6/28/2020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16747C-F185-CF40-BAFD-3B2072D706C9}" type="slidenum">
              <a:rPr lang="en-US" smtClean="0"/>
              <a:t>‹#›</a:t>
            </a:fld>
            <a:endParaRPr lang="en-US"/>
          </a:p>
        </p:txBody>
      </p:sp>
    </p:spTree>
    <p:extLst>
      <p:ext uri="{BB962C8B-B14F-4D97-AF65-F5344CB8AC3E}">
        <p14:creationId xmlns:p14="http://schemas.microsoft.com/office/powerpoint/2010/main" val="3550272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FE67421-1848-204A-9B57-B50A234192E4}" type="datetimeFigureOut">
              <a:rPr lang="en-US" smtClean="0"/>
              <a:t>6/28/2020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16747C-F185-CF40-BAFD-3B2072D706C9}" type="slidenum">
              <a:rPr lang="en-US" smtClean="0"/>
              <a:t>‹#›</a:t>
            </a:fld>
            <a:endParaRPr lang="en-US"/>
          </a:p>
        </p:txBody>
      </p:sp>
    </p:spTree>
    <p:extLst>
      <p:ext uri="{BB962C8B-B14F-4D97-AF65-F5344CB8AC3E}">
        <p14:creationId xmlns:p14="http://schemas.microsoft.com/office/powerpoint/2010/main" val="2294253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7FE67421-1848-204A-9B57-B50A234192E4}" type="datetimeFigureOut">
              <a:rPr lang="en-US" smtClean="0"/>
              <a:t>6/28/2020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16747C-F185-CF40-BAFD-3B2072D706C9}" type="slidenum">
              <a:rPr lang="en-US" smtClean="0"/>
              <a:t>‹#›</a:t>
            </a:fld>
            <a:endParaRPr lang="en-US"/>
          </a:p>
        </p:txBody>
      </p:sp>
    </p:spTree>
    <p:extLst>
      <p:ext uri="{BB962C8B-B14F-4D97-AF65-F5344CB8AC3E}">
        <p14:creationId xmlns:p14="http://schemas.microsoft.com/office/powerpoint/2010/main" val="402893728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7FE67421-1848-204A-9B57-B50A234192E4}" type="datetimeFigureOut">
              <a:rPr lang="en-US" smtClean="0"/>
              <a:t>6/28/2020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1D16747C-F185-CF40-BAFD-3B2072D706C9}" type="slidenum">
              <a:rPr lang="en-US" smtClean="0"/>
              <a:t>‹#›</a:t>
            </a:fld>
            <a:endParaRPr lang="en-US"/>
          </a:p>
        </p:txBody>
      </p:sp>
    </p:spTree>
    <p:extLst>
      <p:ext uri="{BB962C8B-B14F-4D97-AF65-F5344CB8AC3E}">
        <p14:creationId xmlns:p14="http://schemas.microsoft.com/office/powerpoint/2010/main" val="2197426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7FE67421-1848-204A-9B57-B50A234192E4}" type="datetimeFigureOut">
              <a:rPr lang="en-US" smtClean="0"/>
              <a:t>6/28/2020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16747C-F185-CF40-BAFD-3B2072D706C9}"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72475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FE67421-1848-204A-9B57-B50A234192E4}" type="datetimeFigureOut">
              <a:rPr lang="en-US" smtClean="0"/>
              <a:t>6/28/2020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16747C-F185-CF40-BAFD-3B2072D706C9}" type="slidenum">
              <a:rPr lang="en-US" smtClean="0"/>
              <a:t>‹#›</a:t>
            </a:fld>
            <a:endParaRPr lang="en-US"/>
          </a:p>
        </p:txBody>
      </p:sp>
    </p:spTree>
    <p:extLst>
      <p:ext uri="{BB962C8B-B14F-4D97-AF65-F5344CB8AC3E}">
        <p14:creationId xmlns:p14="http://schemas.microsoft.com/office/powerpoint/2010/main" val="4227210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E67421-1848-204A-9B57-B50A234192E4}" type="datetimeFigureOut">
              <a:rPr lang="en-US" smtClean="0"/>
              <a:t>6/28/2020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16747C-F185-CF40-BAFD-3B2072D706C9}" type="slidenum">
              <a:rPr lang="en-US" smtClean="0"/>
              <a:t>‹#›</a:t>
            </a:fld>
            <a:endParaRPr lang="en-US"/>
          </a:p>
        </p:txBody>
      </p:sp>
    </p:spTree>
    <p:extLst>
      <p:ext uri="{BB962C8B-B14F-4D97-AF65-F5344CB8AC3E}">
        <p14:creationId xmlns:p14="http://schemas.microsoft.com/office/powerpoint/2010/main" val="21683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7FE67421-1848-204A-9B57-B50A234192E4}" type="datetimeFigureOut">
              <a:rPr lang="en-US" smtClean="0"/>
              <a:t>6/28/2020</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1D16747C-F185-CF40-BAFD-3B2072D706C9}" type="slidenum">
              <a:rPr lang="en-US" smtClean="0"/>
              <a:t>‹#›</a:t>
            </a:fld>
            <a:endParaRPr lang="en-US"/>
          </a:p>
        </p:txBody>
      </p:sp>
    </p:spTree>
    <p:extLst>
      <p:ext uri="{BB962C8B-B14F-4D97-AF65-F5344CB8AC3E}">
        <p14:creationId xmlns:p14="http://schemas.microsoft.com/office/powerpoint/2010/main" val="2211578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7FE67421-1848-204A-9B57-B50A234192E4}" type="datetimeFigureOut">
              <a:rPr lang="en-US" smtClean="0"/>
              <a:t>6/28/2020</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1D16747C-F185-CF40-BAFD-3B2072D706C9}" type="slidenum">
              <a:rPr lang="en-US" smtClean="0"/>
              <a:t>‹#›</a:t>
            </a:fld>
            <a:endParaRPr lang="en-US"/>
          </a:p>
        </p:txBody>
      </p:sp>
    </p:spTree>
    <p:extLst>
      <p:ext uri="{BB962C8B-B14F-4D97-AF65-F5344CB8AC3E}">
        <p14:creationId xmlns:p14="http://schemas.microsoft.com/office/powerpoint/2010/main" val="73052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7FE67421-1848-204A-9B57-B50A234192E4}" type="datetimeFigureOut">
              <a:rPr lang="en-US" smtClean="0"/>
              <a:t>6/28/2020</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1D16747C-F185-CF40-BAFD-3B2072D706C9}" type="slidenum">
              <a:rPr lang="en-US" smtClean="0"/>
              <a:t>‹#›</a:t>
            </a:fld>
            <a:endParaRPr lang="en-US"/>
          </a:p>
        </p:txBody>
      </p:sp>
    </p:spTree>
    <p:extLst>
      <p:ext uri="{BB962C8B-B14F-4D97-AF65-F5344CB8AC3E}">
        <p14:creationId xmlns:p14="http://schemas.microsoft.com/office/powerpoint/2010/main" val="373153164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18.png"/><Relationship Id="rId5" Type="http://schemas.openxmlformats.org/officeDocument/2006/relationships/image" Target="../media/image17.png"/><Relationship Id="rId10" Type="http://schemas.openxmlformats.org/officeDocument/2006/relationships/image" Target="../media/image22.png"/><Relationship Id="rId4" Type="http://schemas.openxmlformats.org/officeDocument/2006/relationships/image" Target="../media/image16.png"/><Relationship Id="rId9" Type="http://schemas.openxmlformats.org/officeDocument/2006/relationships/image" Target="../media/image2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051C87-1FDF-6A4B-BD95-71EFFB69CC8D}"/>
              </a:ext>
            </a:extLst>
          </p:cNvPr>
          <p:cNvSpPr>
            <a:spLocks noGrp="1"/>
          </p:cNvSpPr>
          <p:nvPr>
            <p:ph type="ctrTitle"/>
          </p:nvPr>
        </p:nvSpPr>
        <p:spPr/>
        <p:txBody>
          <a:bodyPr/>
          <a:lstStyle/>
          <a:p>
            <a:r>
              <a:rPr lang="en-US"/>
              <a:t>Memory</a:t>
            </a:r>
          </a:p>
        </p:txBody>
      </p:sp>
      <p:sp>
        <p:nvSpPr>
          <p:cNvPr id="3" name="Subtitle 2">
            <a:extLst>
              <a:ext uri="{FF2B5EF4-FFF2-40B4-BE49-F238E27FC236}">
                <a16:creationId xmlns:a16="http://schemas.microsoft.com/office/drawing/2014/main" xmlns="" id="{8EF23D51-838C-6C48-998B-3F3900352592}"/>
              </a:ext>
            </a:extLst>
          </p:cNvPr>
          <p:cNvSpPr>
            <a:spLocks noGrp="1"/>
          </p:cNvSpPr>
          <p:nvPr>
            <p:ph type="subTitle" idx="1"/>
          </p:nvPr>
        </p:nvSpPr>
        <p:spPr/>
        <p:txBody>
          <a:bodyPr/>
          <a:lstStyle/>
          <a:p>
            <a:r>
              <a:rPr lang="en-US"/>
              <a:t>By Lily and Zara</a:t>
            </a:r>
          </a:p>
        </p:txBody>
      </p:sp>
      <p:pic>
        <p:nvPicPr>
          <p:cNvPr id="5" name="Picture 5" descr="A picture containing text, man&#10;&#10;Description generated with very high confidence">
            <a:extLst>
              <a:ext uri="{FF2B5EF4-FFF2-40B4-BE49-F238E27FC236}">
                <a16:creationId xmlns:a16="http://schemas.microsoft.com/office/drawing/2014/main" xmlns="" id="{77A9AC8C-6695-450A-8A78-5A22709E242F}"/>
              </a:ext>
            </a:extLst>
          </p:cNvPr>
          <p:cNvPicPr>
            <a:picLocks noChangeAspect="1"/>
          </p:cNvPicPr>
          <p:nvPr/>
        </p:nvPicPr>
        <p:blipFill>
          <a:blip r:embed="rId3"/>
          <a:stretch>
            <a:fillRect/>
          </a:stretch>
        </p:blipFill>
        <p:spPr>
          <a:xfrm>
            <a:off x="-391886" y="4749438"/>
            <a:ext cx="3864427" cy="2170610"/>
          </a:xfrm>
          <a:prstGeom prst="rect">
            <a:avLst/>
          </a:prstGeom>
        </p:spPr>
      </p:pic>
      <p:pic>
        <p:nvPicPr>
          <p:cNvPr id="6" name="Picture 6" descr="A picture containing shirt&#10;&#10;Description generated with very high confidence">
            <a:extLst>
              <a:ext uri="{FF2B5EF4-FFF2-40B4-BE49-F238E27FC236}">
                <a16:creationId xmlns:a16="http://schemas.microsoft.com/office/drawing/2014/main" xmlns="" id="{F1424674-7EFA-4821-B42C-EB5E97B547F7}"/>
              </a:ext>
            </a:extLst>
          </p:cNvPr>
          <p:cNvPicPr>
            <a:picLocks noChangeAspect="1"/>
          </p:cNvPicPr>
          <p:nvPr/>
        </p:nvPicPr>
        <p:blipFill>
          <a:blip r:embed="rId4"/>
          <a:stretch>
            <a:fillRect/>
          </a:stretch>
        </p:blipFill>
        <p:spPr>
          <a:xfrm>
            <a:off x="8705418" y="-225030"/>
            <a:ext cx="4059936" cy="2293358"/>
          </a:xfrm>
          <a:prstGeom prst="rect">
            <a:avLst/>
          </a:prstGeom>
        </p:spPr>
      </p:pic>
    </p:spTree>
    <p:extLst>
      <p:ext uri="{BB962C8B-B14F-4D97-AF65-F5344CB8AC3E}">
        <p14:creationId xmlns:p14="http://schemas.microsoft.com/office/powerpoint/2010/main" val="1484872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EF5C3D-B1BB-5B44-9E5F-E3BABC08D614}"/>
              </a:ext>
            </a:extLst>
          </p:cNvPr>
          <p:cNvSpPr>
            <a:spLocks noGrp="1"/>
          </p:cNvSpPr>
          <p:nvPr>
            <p:ph type="title"/>
          </p:nvPr>
        </p:nvSpPr>
        <p:spPr/>
        <p:txBody>
          <a:bodyPr/>
          <a:lstStyle/>
          <a:p>
            <a:r>
              <a:rPr lang="en-US"/>
              <a:t>This is the same </a:t>
            </a:r>
            <a:r>
              <a:rPr lang="en-GB"/>
              <a:t>coloured</a:t>
            </a:r>
            <a:r>
              <a:rPr lang="en-US"/>
              <a:t> shapes used in the experiment</a:t>
            </a:r>
          </a:p>
        </p:txBody>
      </p:sp>
      <p:sp>
        <p:nvSpPr>
          <p:cNvPr id="6" name="Content Placeholder 5">
            <a:extLst>
              <a:ext uri="{FF2B5EF4-FFF2-40B4-BE49-F238E27FC236}">
                <a16:creationId xmlns:a16="http://schemas.microsoft.com/office/drawing/2014/main" xmlns="" id="{9A5B2CA9-B34C-7D49-B373-63899DBC2800}"/>
              </a:ext>
            </a:extLst>
          </p:cNvPr>
          <p:cNvSpPr>
            <a:spLocks noGrp="1"/>
          </p:cNvSpPr>
          <p:nvPr>
            <p:ph sz="half" idx="2"/>
          </p:nvPr>
        </p:nvSpPr>
        <p:spPr>
          <a:xfrm>
            <a:off x="3952052" y="5866517"/>
            <a:ext cx="4270247" cy="575351"/>
          </a:xfrm>
        </p:spPr>
        <p:txBody>
          <a:bodyPr vert="horz" lIns="91440" tIns="45720" rIns="91440" bIns="45720" rtlCol="0" anchor="t">
            <a:normAutofit/>
          </a:bodyPr>
          <a:lstStyle/>
          <a:p>
            <a:pPr marL="0" indent="0" algn="ctr">
              <a:buNone/>
            </a:pPr>
            <a:r>
              <a:rPr lang="en-US"/>
              <a:t>Test yourself! How many can you get?</a:t>
            </a:r>
          </a:p>
        </p:txBody>
      </p:sp>
      <p:pic>
        <p:nvPicPr>
          <p:cNvPr id="11" name="Picture 11" descr="A picture containing drawing&#10;&#10;Description automatically generated">
            <a:extLst>
              <a:ext uri="{FF2B5EF4-FFF2-40B4-BE49-F238E27FC236}">
                <a16:creationId xmlns:a16="http://schemas.microsoft.com/office/drawing/2014/main" xmlns="" id="{E1A50C03-B66B-468F-8AAE-C38D4FD0821C}"/>
              </a:ext>
            </a:extLst>
          </p:cNvPr>
          <p:cNvPicPr>
            <a:picLocks noGrp="1" noChangeAspect="1"/>
          </p:cNvPicPr>
          <p:nvPr>
            <p:ph sz="half" idx="1"/>
          </p:nvPr>
        </p:nvPicPr>
        <p:blipFill>
          <a:blip r:embed="rId3"/>
          <a:stretch>
            <a:fillRect/>
          </a:stretch>
        </p:blipFill>
        <p:spPr>
          <a:xfrm>
            <a:off x="2553010" y="4287768"/>
            <a:ext cx="990272" cy="1327917"/>
          </a:xfrm>
        </p:spPr>
      </p:pic>
      <p:pic>
        <p:nvPicPr>
          <p:cNvPr id="12" name="Picture 12" descr="A picture containing drawing&#10;&#10;Description automatically generated">
            <a:extLst>
              <a:ext uri="{FF2B5EF4-FFF2-40B4-BE49-F238E27FC236}">
                <a16:creationId xmlns:a16="http://schemas.microsoft.com/office/drawing/2014/main" xmlns="" id="{77456139-7EC1-4437-AD61-549DABA0929C}"/>
              </a:ext>
            </a:extLst>
          </p:cNvPr>
          <p:cNvPicPr>
            <a:picLocks noChangeAspect="1"/>
          </p:cNvPicPr>
          <p:nvPr/>
        </p:nvPicPr>
        <p:blipFill>
          <a:blip r:embed="rId4"/>
          <a:stretch>
            <a:fillRect/>
          </a:stretch>
        </p:blipFill>
        <p:spPr>
          <a:xfrm>
            <a:off x="1326274" y="2137243"/>
            <a:ext cx="1690524" cy="1352879"/>
          </a:xfrm>
          <a:prstGeom prst="rect">
            <a:avLst/>
          </a:prstGeom>
        </p:spPr>
      </p:pic>
      <p:pic>
        <p:nvPicPr>
          <p:cNvPr id="13" name="Picture 13" descr="A picture containing lamp, light&#10;&#10;Description automatically generated">
            <a:extLst>
              <a:ext uri="{FF2B5EF4-FFF2-40B4-BE49-F238E27FC236}">
                <a16:creationId xmlns:a16="http://schemas.microsoft.com/office/drawing/2014/main" xmlns="" id="{FB14A27F-66E3-4D8A-99C5-2E7DCA5BD892}"/>
              </a:ext>
            </a:extLst>
          </p:cNvPr>
          <p:cNvPicPr>
            <a:picLocks noChangeAspect="1"/>
          </p:cNvPicPr>
          <p:nvPr/>
        </p:nvPicPr>
        <p:blipFill>
          <a:blip r:embed="rId5"/>
          <a:stretch>
            <a:fillRect/>
          </a:stretch>
        </p:blipFill>
        <p:spPr>
          <a:xfrm>
            <a:off x="513185" y="3346918"/>
            <a:ext cx="1293430" cy="2671270"/>
          </a:xfrm>
          <a:prstGeom prst="rect">
            <a:avLst/>
          </a:prstGeom>
        </p:spPr>
      </p:pic>
      <p:pic>
        <p:nvPicPr>
          <p:cNvPr id="3" name="Picture 3" descr="A close up of a logo&#10;&#10;Description automatically generated">
            <a:extLst>
              <a:ext uri="{FF2B5EF4-FFF2-40B4-BE49-F238E27FC236}">
                <a16:creationId xmlns:a16="http://schemas.microsoft.com/office/drawing/2014/main" xmlns="" id="{DF85A960-78CD-44AE-BA4E-BFD8764E8265}"/>
              </a:ext>
            </a:extLst>
          </p:cNvPr>
          <p:cNvPicPr>
            <a:picLocks noChangeAspect="1"/>
          </p:cNvPicPr>
          <p:nvPr/>
        </p:nvPicPr>
        <p:blipFill>
          <a:blip r:embed="rId6"/>
          <a:stretch>
            <a:fillRect/>
          </a:stretch>
        </p:blipFill>
        <p:spPr>
          <a:xfrm>
            <a:off x="5401439" y="3800292"/>
            <a:ext cx="1391516" cy="1811482"/>
          </a:xfrm>
          <a:prstGeom prst="rect">
            <a:avLst/>
          </a:prstGeom>
        </p:spPr>
      </p:pic>
      <p:pic>
        <p:nvPicPr>
          <p:cNvPr id="4" name="Picture 4" descr="A picture containing drawing&#10;&#10;Description automatically generated">
            <a:extLst>
              <a:ext uri="{FF2B5EF4-FFF2-40B4-BE49-F238E27FC236}">
                <a16:creationId xmlns:a16="http://schemas.microsoft.com/office/drawing/2014/main" xmlns="" id="{15F7CED8-B59C-4849-834E-0CE606171CDB}"/>
              </a:ext>
            </a:extLst>
          </p:cNvPr>
          <p:cNvPicPr>
            <a:picLocks noChangeAspect="1"/>
          </p:cNvPicPr>
          <p:nvPr/>
        </p:nvPicPr>
        <p:blipFill>
          <a:blip r:embed="rId7"/>
          <a:stretch>
            <a:fillRect/>
          </a:stretch>
        </p:blipFill>
        <p:spPr>
          <a:xfrm>
            <a:off x="9519485" y="4284655"/>
            <a:ext cx="2397293" cy="1963654"/>
          </a:xfrm>
          <a:prstGeom prst="rect">
            <a:avLst/>
          </a:prstGeom>
        </p:spPr>
      </p:pic>
      <p:pic>
        <p:nvPicPr>
          <p:cNvPr id="5" name="Picture 6" descr="A picture containing clock&#10;&#10;Description automatically generated">
            <a:extLst>
              <a:ext uri="{FF2B5EF4-FFF2-40B4-BE49-F238E27FC236}">
                <a16:creationId xmlns:a16="http://schemas.microsoft.com/office/drawing/2014/main" xmlns="" id="{0175B9BF-CDD9-4BDE-9930-9EA8C6B9390B}"/>
              </a:ext>
            </a:extLst>
          </p:cNvPr>
          <p:cNvPicPr>
            <a:picLocks noChangeAspect="1"/>
          </p:cNvPicPr>
          <p:nvPr/>
        </p:nvPicPr>
        <p:blipFill>
          <a:blip r:embed="rId8"/>
          <a:stretch>
            <a:fillRect/>
          </a:stretch>
        </p:blipFill>
        <p:spPr>
          <a:xfrm>
            <a:off x="3825950" y="2279710"/>
            <a:ext cx="1433262" cy="1564106"/>
          </a:xfrm>
          <a:prstGeom prst="rect">
            <a:avLst/>
          </a:prstGeom>
        </p:spPr>
      </p:pic>
      <p:pic>
        <p:nvPicPr>
          <p:cNvPr id="7" name="Picture 7" descr="A picture containing clock&#10;&#10;Description automatically generated">
            <a:extLst>
              <a:ext uri="{FF2B5EF4-FFF2-40B4-BE49-F238E27FC236}">
                <a16:creationId xmlns:a16="http://schemas.microsoft.com/office/drawing/2014/main" xmlns="" id="{17A7560E-E66F-497C-88B0-F7F90585890E}"/>
              </a:ext>
            </a:extLst>
          </p:cNvPr>
          <p:cNvPicPr>
            <a:picLocks noChangeAspect="1"/>
          </p:cNvPicPr>
          <p:nvPr/>
        </p:nvPicPr>
        <p:blipFill>
          <a:blip r:embed="rId9"/>
          <a:stretch>
            <a:fillRect/>
          </a:stretch>
        </p:blipFill>
        <p:spPr>
          <a:xfrm>
            <a:off x="10217954" y="2404904"/>
            <a:ext cx="1022685" cy="1095375"/>
          </a:xfrm>
          <a:prstGeom prst="rect">
            <a:avLst/>
          </a:prstGeom>
        </p:spPr>
      </p:pic>
      <p:pic>
        <p:nvPicPr>
          <p:cNvPr id="8" name="Picture 8" descr="A picture containing clock, tree&#10;&#10;Description automatically generated">
            <a:extLst>
              <a:ext uri="{FF2B5EF4-FFF2-40B4-BE49-F238E27FC236}">
                <a16:creationId xmlns:a16="http://schemas.microsoft.com/office/drawing/2014/main" xmlns="" id="{D773AD8F-EE50-43C4-9AF4-60AE19096485}"/>
              </a:ext>
            </a:extLst>
          </p:cNvPr>
          <p:cNvPicPr>
            <a:picLocks noChangeAspect="1"/>
          </p:cNvPicPr>
          <p:nvPr/>
        </p:nvPicPr>
        <p:blipFill>
          <a:blip r:embed="rId10"/>
          <a:stretch>
            <a:fillRect/>
          </a:stretch>
        </p:blipFill>
        <p:spPr>
          <a:xfrm>
            <a:off x="7239729" y="2278162"/>
            <a:ext cx="2416342" cy="3047498"/>
          </a:xfrm>
          <a:prstGeom prst="rect">
            <a:avLst/>
          </a:prstGeom>
        </p:spPr>
      </p:pic>
    </p:spTree>
    <p:extLst>
      <p:ext uri="{BB962C8B-B14F-4D97-AF65-F5344CB8AC3E}">
        <p14:creationId xmlns:p14="http://schemas.microsoft.com/office/powerpoint/2010/main" val="1139849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2BA246-8476-4940-9149-372B90742575}"/>
              </a:ext>
            </a:extLst>
          </p:cNvPr>
          <p:cNvSpPr>
            <a:spLocks noGrp="1"/>
          </p:cNvSpPr>
          <p:nvPr>
            <p:ph type="title"/>
          </p:nvPr>
        </p:nvSpPr>
        <p:spPr/>
        <p:txBody>
          <a:bodyPr/>
          <a:lstStyle/>
          <a:p>
            <a:r>
              <a:rPr lang="en-US"/>
              <a:t>What do we want to find out?</a:t>
            </a:r>
          </a:p>
        </p:txBody>
      </p:sp>
      <p:sp>
        <p:nvSpPr>
          <p:cNvPr id="3" name="Content Placeholder 2">
            <a:extLst>
              <a:ext uri="{FF2B5EF4-FFF2-40B4-BE49-F238E27FC236}">
                <a16:creationId xmlns:a16="http://schemas.microsoft.com/office/drawing/2014/main" xmlns="" id="{51089807-2855-47F3-A153-F74F1B4936DF}"/>
              </a:ext>
            </a:extLst>
          </p:cNvPr>
          <p:cNvSpPr>
            <a:spLocks noGrp="1"/>
          </p:cNvSpPr>
          <p:nvPr>
            <p:ph idx="1"/>
          </p:nvPr>
        </p:nvSpPr>
        <p:spPr/>
        <p:txBody>
          <a:bodyPr vert="horz" lIns="91440" tIns="45720" rIns="91440" bIns="45720" rtlCol="0" anchor="t">
            <a:normAutofit/>
          </a:bodyPr>
          <a:lstStyle/>
          <a:p>
            <a:pPr marL="0" indent="0" algn="ctr">
              <a:buNone/>
            </a:pPr>
            <a:r>
              <a:rPr lang="en-US" sz="2000"/>
              <a:t>Which shape</a:t>
            </a:r>
            <a:r>
              <a:rPr lang="en-GB" sz="2000"/>
              <a:t> </a:t>
            </a:r>
            <a:r>
              <a:rPr lang="en-US" sz="2000"/>
              <a:t>people find it easiest to remember.</a:t>
            </a:r>
          </a:p>
        </p:txBody>
      </p:sp>
    </p:spTree>
    <p:extLst>
      <p:ext uri="{BB962C8B-B14F-4D97-AF65-F5344CB8AC3E}">
        <p14:creationId xmlns:p14="http://schemas.microsoft.com/office/powerpoint/2010/main" val="1272563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8A0F52-286C-4313-9247-60FA40DFBA34}"/>
              </a:ext>
            </a:extLst>
          </p:cNvPr>
          <p:cNvSpPr>
            <a:spLocks noGrp="1"/>
          </p:cNvSpPr>
          <p:nvPr>
            <p:ph type="title"/>
          </p:nvPr>
        </p:nvSpPr>
        <p:spPr>
          <a:xfrm>
            <a:off x="2231136" y="272876"/>
            <a:ext cx="7729728" cy="1188720"/>
          </a:xfrm>
        </p:spPr>
        <p:txBody>
          <a:bodyPr/>
          <a:lstStyle/>
          <a:p>
            <a:r>
              <a:rPr lang="en-US"/>
              <a:t>Our results</a:t>
            </a:r>
          </a:p>
        </p:txBody>
      </p:sp>
      <p:sp>
        <p:nvSpPr>
          <p:cNvPr id="5" name="TextBox 4">
            <a:extLst>
              <a:ext uri="{FF2B5EF4-FFF2-40B4-BE49-F238E27FC236}">
                <a16:creationId xmlns:a16="http://schemas.microsoft.com/office/drawing/2014/main" xmlns="" id="{3F9C754B-360F-4161-8FAE-548E86491C02}"/>
              </a:ext>
            </a:extLst>
          </p:cNvPr>
          <p:cNvSpPr txBox="1"/>
          <p:nvPr/>
        </p:nvSpPr>
        <p:spPr>
          <a:xfrm>
            <a:off x="8536907" y="2450933"/>
            <a:ext cx="3465094"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a:t>For every shape remembered we gave it a point so if it was remembered once we gave it 1 point and so on for the rest.</a:t>
            </a:r>
          </a:p>
        </p:txBody>
      </p:sp>
      <p:pic>
        <p:nvPicPr>
          <p:cNvPr id="3" name="Picture 5" descr="A picture containing drawing&#10;&#10;Description automatically generated">
            <a:extLst>
              <a:ext uri="{FF2B5EF4-FFF2-40B4-BE49-F238E27FC236}">
                <a16:creationId xmlns:a16="http://schemas.microsoft.com/office/drawing/2014/main" xmlns="" id="{7A0AA8F1-2EDE-45F4-9397-6F7FA75920AB}"/>
              </a:ext>
            </a:extLst>
          </p:cNvPr>
          <p:cNvPicPr>
            <a:picLocks noChangeAspect="1"/>
          </p:cNvPicPr>
          <p:nvPr/>
        </p:nvPicPr>
        <p:blipFill>
          <a:blip r:embed="rId2"/>
          <a:stretch>
            <a:fillRect/>
          </a:stretch>
        </p:blipFill>
        <p:spPr>
          <a:xfrm>
            <a:off x="1375611" y="1802732"/>
            <a:ext cx="5801225" cy="4876799"/>
          </a:xfrm>
          <a:prstGeom prst="rect">
            <a:avLst/>
          </a:prstGeom>
        </p:spPr>
      </p:pic>
      <p:sp>
        <p:nvSpPr>
          <p:cNvPr id="6" name="TextBox 5">
            <a:extLst>
              <a:ext uri="{FF2B5EF4-FFF2-40B4-BE49-F238E27FC236}">
                <a16:creationId xmlns:a16="http://schemas.microsoft.com/office/drawing/2014/main" xmlns="" id="{0C113DF4-49AE-490F-B2BA-C282D8902D9F}"/>
              </a:ext>
            </a:extLst>
          </p:cNvPr>
          <p:cNvSpPr txBox="1"/>
          <p:nvPr/>
        </p:nvSpPr>
        <p:spPr>
          <a:xfrm>
            <a:off x="8534400" y="3962400"/>
            <a:ext cx="3321268" cy="233910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u="sng"/>
              <a:t>From left to right</a:t>
            </a:r>
          </a:p>
          <a:p>
            <a:pPr marL="285750" indent="-285750">
              <a:buFont typeface="Arial"/>
              <a:buChar char="•"/>
            </a:pPr>
            <a:r>
              <a:rPr lang="en-US" sz="1600">
                <a:solidFill>
                  <a:srgbClr val="00B0F0"/>
                </a:solidFill>
              </a:rPr>
              <a:t>Triangle</a:t>
            </a:r>
          </a:p>
          <a:p>
            <a:pPr marL="285750" indent="-285750">
              <a:buFont typeface="Arial"/>
              <a:buChar char="•"/>
            </a:pPr>
            <a:r>
              <a:rPr lang="en-US" sz="1600">
                <a:solidFill>
                  <a:srgbClr val="FA8E00"/>
                </a:solidFill>
              </a:rPr>
              <a:t>Star</a:t>
            </a:r>
          </a:p>
          <a:p>
            <a:pPr marL="285750" indent="-285750">
              <a:buFont typeface="Arial"/>
              <a:buChar char="•"/>
            </a:pPr>
            <a:r>
              <a:rPr lang="en-US" sz="1600">
                <a:solidFill>
                  <a:schemeClr val="bg1">
                    <a:lumMod val="65000"/>
                  </a:schemeClr>
                </a:solidFill>
              </a:rPr>
              <a:t>Curved arrow</a:t>
            </a:r>
          </a:p>
          <a:p>
            <a:pPr marL="285750" indent="-285750">
              <a:buFont typeface="Arial"/>
              <a:buChar char="•"/>
            </a:pPr>
            <a:r>
              <a:rPr lang="en-US" sz="1600">
                <a:solidFill>
                  <a:srgbClr val="7030A0"/>
                </a:solidFill>
              </a:rPr>
              <a:t>Crescent moon</a:t>
            </a:r>
          </a:p>
          <a:p>
            <a:pPr marL="285750" indent="-285750">
              <a:buFont typeface="Arial"/>
              <a:buChar char="•"/>
            </a:pPr>
            <a:r>
              <a:rPr lang="en-US" sz="1600">
                <a:solidFill>
                  <a:srgbClr val="FF0000"/>
                </a:solidFill>
              </a:rPr>
              <a:t>Cross</a:t>
            </a:r>
          </a:p>
          <a:p>
            <a:pPr marL="285750" indent="-285750">
              <a:buFont typeface="Arial"/>
              <a:buChar char="•"/>
            </a:pPr>
            <a:r>
              <a:rPr lang="en-US" sz="1600">
                <a:solidFill>
                  <a:srgbClr val="00B050"/>
                </a:solidFill>
              </a:rPr>
              <a:t>Splat</a:t>
            </a:r>
          </a:p>
          <a:p>
            <a:pPr marL="285750" indent="-285750">
              <a:buFont typeface="Arial"/>
              <a:buChar char="•"/>
            </a:pPr>
            <a:r>
              <a:rPr lang="en-US" sz="1600"/>
              <a:t>The circle with one straight edge</a:t>
            </a:r>
          </a:p>
          <a:p>
            <a:pPr marL="285750" indent="-285750">
              <a:buFont typeface="Arial"/>
              <a:buChar char="•"/>
            </a:pPr>
            <a:r>
              <a:rPr lang="en-US" sz="1600">
                <a:solidFill>
                  <a:srgbClr val="FA00E5"/>
                </a:solidFill>
              </a:rPr>
              <a:t>Diamond</a:t>
            </a:r>
          </a:p>
        </p:txBody>
      </p:sp>
    </p:spTree>
    <p:extLst>
      <p:ext uri="{BB962C8B-B14F-4D97-AF65-F5344CB8AC3E}">
        <p14:creationId xmlns:p14="http://schemas.microsoft.com/office/powerpoint/2010/main" val="3213265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4483E9-18C9-4D3F-886A-775428E0BDAB}"/>
              </a:ext>
            </a:extLst>
          </p:cNvPr>
          <p:cNvSpPr>
            <a:spLocks noGrp="1"/>
          </p:cNvSpPr>
          <p:nvPr>
            <p:ph type="title"/>
          </p:nvPr>
        </p:nvSpPr>
        <p:spPr/>
        <p:txBody>
          <a:bodyPr/>
          <a:lstStyle/>
          <a:p>
            <a:r>
              <a:rPr lang="en-US"/>
              <a:t>Conclusion for the shapes experiment</a:t>
            </a:r>
          </a:p>
        </p:txBody>
      </p:sp>
      <p:sp>
        <p:nvSpPr>
          <p:cNvPr id="3" name="Content Placeholder 2">
            <a:extLst>
              <a:ext uri="{FF2B5EF4-FFF2-40B4-BE49-F238E27FC236}">
                <a16:creationId xmlns:a16="http://schemas.microsoft.com/office/drawing/2014/main" xmlns="" id="{FE71ADBA-0F3A-4C01-AAE6-3D5460036379}"/>
              </a:ext>
            </a:extLst>
          </p:cNvPr>
          <p:cNvSpPr>
            <a:spLocks noGrp="1"/>
          </p:cNvSpPr>
          <p:nvPr>
            <p:ph idx="1"/>
          </p:nvPr>
        </p:nvSpPr>
        <p:spPr/>
        <p:txBody>
          <a:bodyPr vert="horz" lIns="91440" tIns="45720" rIns="91440" bIns="45720" rtlCol="0" anchor="t">
            <a:normAutofit/>
          </a:bodyPr>
          <a:lstStyle/>
          <a:p>
            <a:pPr marL="0" indent="0">
              <a:buNone/>
            </a:pPr>
            <a:r>
              <a:rPr lang="en-US" u="sng"/>
              <a:t>What did we find out?</a:t>
            </a:r>
          </a:p>
          <a:p>
            <a:pPr marL="0" indent="0">
              <a:buNone/>
            </a:pPr>
            <a:r>
              <a:rPr lang="en-US"/>
              <a:t>The easiest shapes to remember are the triangle, the curved arrow, and the cross.</a:t>
            </a:r>
            <a:endParaRPr lang="en-US" u="sng"/>
          </a:p>
          <a:p>
            <a:pPr marL="0" indent="0">
              <a:buNone/>
            </a:pPr>
            <a:r>
              <a:rPr lang="en-US" u="sng"/>
              <a:t>How could this be useful in real life?</a:t>
            </a:r>
          </a:p>
          <a:p>
            <a:pPr marL="0" indent="0">
              <a:buNone/>
            </a:pPr>
            <a:r>
              <a:rPr lang="en-US"/>
              <a:t>Write things you need to remember in one of the shapes above.</a:t>
            </a:r>
            <a:endParaRPr lang="en-US" u="sng"/>
          </a:p>
        </p:txBody>
      </p:sp>
    </p:spTree>
    <p:extLst>
      <p:ext uri="{BB962C8B-B14F-4D97-AF65-F5344CB8AC3E}">
        <p14:creationId xmlns:p14="http://schemas.microsoft.com/office/powerpoint/2010/main" val="4217177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AA5B36-288D-0A47-85B6-7F38DEE2099F}"/>
              </a:ext>
            </a:extLst>
          </p:cNvPr>
          <p:cNvSpPr>
            <a:spLocks noGrp="1"/>
          </p:cNvSpPr>
          <p:nvPr>
            <p:ph type="title"/>
          </p:nvPr>
        </p:nvSpPr>
        <p:spPr/>
        <p:txBody>
          <a:bodyPr/>
          <a:lstStyle/>
          <a:p>
            <a:r>
              <a:rPr lang="en-US" err="1"/>
              <a:t>Colours</a:t>
            </a:r>
            <a:r>
              <a:rPr lang="en-US"/>
              <a:t> experiment</a:t>
            </a:r>
          </a:p>
        </p:txBody>
      </p:sp>
    </p:spTree>
    <p:extLst>
      <p:ext uri="{BB962C8B-B14F-4D97-AF65-F5344CB8AC3E}">
        <p14:creationId xmlns:p14="http://schemas.microsoft.com/office/powerpoint/2010/main" val="857062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5EFD34-B310-4B37-90E1-FCA6F418329C}"/>
              </a:ext>
            </a:extLst>
          </p:cNvPr>
          <p:cNvSpPr>
            <a:spLocks noGrp="1"/>
          </p:cNvSpPr>
          <p:nvPr>
            <p:ph type="title"/>
          </p:nvPr>
        </p:nvSpPr>
        <p:spPr/>
        <p:txBody>
          <a:bodyPr/>
          <a:lstStyle/>
          <a:p>
            <a:r>
              <a:rPr lang="en-US"/>
              <a:t>What is the </a:t>
            </a:r>
            <a:r>
              <a:rPr lang="en-GB"/>
              <a:t>colours</a:t>
            </a:r>
            <a:r>
              <a:rPr lang="en-US"/>
              <a:t> experiment?</a:t>
            </a:r>
          </a:p>
        </p:txBody>
      </p:sp>
      <p:sp>
        <p:nvSpPr>
          <p:cNvPr id="3" name="Content Placeholder 2">
            <a:extLst>
              <a:ext uri="{FF2B5EF4-FFF2-40B4-BE49-F238E27FC236}">
                <a16:creationId xmlns:a16="http://schemas.microsoft.com/office/drawing/2014/main" xmlns="" id="{B8BB4C94-E5D6-4067-A6E2-CDB26031C4D3}"/>
              </a:ext>
            </a:extLst>
          </p:cNvPr>
          <p:cNvSpPr>
            <a:spLocks noGrp="1"/>
          </p:cNvSpPr>
          <p:nvPr>
            <p:ph idx="1"/>
          </p:nvPr>
        </p:nvSpPr>
        <p:spPr/>
        <p:txBody>
          <a:bodyPr vert="horz" lIns="91440" tIns="45720" rIns="91440" bIns="45720" rtlCol="0" anchor="t">
            <a:normAutofit/>
          </a:bodyPr>
          <a:lstStyle/>
          <a:p>
            <a:pPr marL="0" indent="0">
              <a:buNone/>
            </a:pPr>
            <a:r>
              <a:rPr lang="en-US" sz="2000" dirty="0"/>
              <a:t>On the following slide you will see 10 </a:t>
            </a:r>
            <a:r>
              <a:rPr lang="en-GB" sz="2000" dirty="0"/>
              <a:t>coloured</a:t>
            </a:r>
            <a:r>
              <a:rPr lang="en-US" sz="2000" dirty="0"/>
              <a:t> squares, look at them </a:t>
            </a:r>
            <a:r>
              <a:rPr lang="en-US" sz="2000" dirty="0" smtClean="0"/>
              <a:t>for </a:t>
            </a:r>
            <a:r>
              <a:rPr lang="en-US" sz="2000" dirty="0"/>
              <a:t>10 seconds, wait a minute then write down the ones you remember in a list.</a:t>
            </a:r>
          </a:p>
        </p:txBody>
      </p:sp>
    </p:spTree>
    <p:extLst>
      <p:ext uri="{BB962C8B-B14F-4D97-AF65-F5344CB8AC3E}">
        <p14:creationId xmlns:p14="http://schemas.microsoft.com/office/powerpoint/2010/main" val="1645991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2" descr="A screenshot of a cell phone&#10;&#10;Description generated with high confidence">
            <a:extLst>
              <a:ext uri="{FF2B5EF4-FFF2-40B4-BE49-F238E27FC236}">
                <a16:creationId xmlns:a16="http://schemas.microsoft.com/office/drawing/2014/main" xmlns="" id="{8B50B82E-47C9-4AD3-91D1-17D0C844C0B9}"/>
              </a:ext>
            </a:extLst>
          </p:cNvPr>
          <p:cNvPicPr>
            <a:picLocks noChangeAspect="1"/>
          </p:cNvPicPr>
          <p:nvPr/>
        </p:nvPicPr>
        <p:blipFill>
          <a:blip r:embed="rId2"/>
          <a:stretch>
            <a:fillRect/>
          </a:stretch>
        </p:blipFill>
        <p:spPr>
          <a:xfrm>
            <a:off x="492539" y="2527411"/>
            <a:ext cx="11205410" cy="3753380"/>
          </a:xfrm>
          <a:prstGeom prst="rect">
            <a:avLst/>
          </a:prstGeom>
        </p:spPr>
      </p:pic>
      <p:sp>
        <p:nvSpPr>
          <p:cNvPr id="3" name="Title 2">
            <a:extLst>
              <a:ext uri="{FF2B5EF4-FFF2-40B4-BE49-F238E27FC236}">
                <a16:creationId xmlns:a16="http://schemas.microsoft.com/office/drawing/2014/main" xmlns="" id="{BAABF9E7-8E54-475E-BD89-4DFABEC89067}"/>
              </a:ext>
            </a:extLst>
          </p:cNvPr>
          <p:cNvSpPr>
            <a:spLocks noGrp="1"/>
          </p:cNvSpPr>
          <p:nvPr>
            <p:ph type="title"/>
          </p:nvPr>
        </p:nvSpPr>
        <p:spPr/>
        <p:txBody>
          <a:bodyPr/>
          <a:lstStyle/>
          <a:p>
            <a:r>
              <a:rPr lang="en-US" dirty="0"/>
              <a:t>These were </a:t>
            </a:r>
            <a:r>
              <a:rPr lang="en-US" dirty="0" smtClean="0"/>
              <a:t>the </a:t>
            </a:r>
            <a:r>
              <a:rPr lang="en-GB" dirty="0"/>
              <a:t>colours</a:t>
            </a:r>
            <a:r>
              <a:rPr lang="en-US" dirty="0"/>
              <a:t> used in the </a:t>
            </a:r>
            <a:r>
              <a:rPr lang="en-US" dirty="0" smtClean="0"/>
              <a:t>experiment.</a:t>
            </a:r>
            <a:endParaRPr lang="en-US" dirty="0"/>
          </a:p>
        </p:txBody>
      </p:sp>
    </p:spTree>
    <p:extLst>
      <p:ext uri="{BB962C8B-B14F-4D97-AF65-F5344CB8AC3E}">
        <p14:creationId xmlns:p14="http://schemas.microsoft.com/office/powerpoint/2010/main" val="11219271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2BA246-8476-4940-9149-372B90742575}"/>
              </a:ext>
            </a:extLst>
          </p:cNvPr>
          <p:cNvSpPr>
            <a:spLocks noGrp="1"/>
          </p:cNvSpPr>
          <p:nvPr>
            <p:ph type="title"/>
          </p:nvPr>
        </p:nvSpPr>
        <p:spPr/>
        <p:txBody>
          <a:bodyPr/>
          <a:lstStyle/>
          <a:p>
            <a:r>
              <a:rPr lang="en-US"/>
              <a:t>What do we want to find out?</a:t>
            </a:r>
          </a:p>
        </p:txBody>
      </p:sp>
      <p:sp>
        <p:nvSpPr>
          <p:cNvPr id="3" name="Content Placeholder 2">
            <a:extLst>
              <a:ext uri="{FF2B5EF4-FFF2-40B4-BE49-F238E27FC236}">
                <a16:creationId xmlns:a16="http://schemas.microsoft.com/office/drawing/2014/main" xmlns="" id="{51089807-2855-47F3-A153-F74F1B4936DF}"/>
              </a:ext>
            </a:extLst>
          </p:cNvPr>
          <p:cNvSpPr>
            <a:spLocks noGrp="1"/>
          </p:cNvSpPr>
          <p:nvPr>
            <p:ph idx="1"/>
          </p:nvPr>
        </p:nvSpPr>
        <p:spPr/>
        <p:txBody>
          <a:bodyPr vert="horz" lIns="91440" tIns="45720" rIns="91440" bIns="45720" rtlCol="0" anchor="t">
            <a:normAutofit/>
          </a:bodyPr>
          <a:lstStyle/>
          <a:p>
            <a:pPr marL="0" indent="0" algn="ctr">
              <a:buNone/>
            </a:pPr>
            <a:r>
              <a:rPr lang="en-US" sz="2000"/>
              <a:t>Which </a:t>
            </a:r>
            <a:r>
              <a:rPr lang="en-GB" sz="2000"/>
              <a:t>colour</a:t>
            </a:r>
            <a:r>
              <a:rPr lang="en-US" sz="2000"/>
              <a:t> people find it easiest to remember</a:t>
            </a:r>
          </a:p>
        </p:txBody>
      </p:sp>
    </p:spTree>
    <p:extLst>
      <p:ext uri="{BB962C8B-B14F-4D97-AF65-F5344CB8AC3E}">
        <p14:creationId xmlns:p14="http://schemas.microsoft.com/office/powerpoint/2010/main" val="2677573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8A0F52-286C-4313-9247-60FA40DFBA34}"/>
              </a:ext>
            </a:extLst>
          </p:cNvPr>
          <p:cNvSpPr>
            <a:spLocks noGrp="1"/>
          </p:cNvSpPr>
          <p:nvPr>
            <p:ph type="title"/>
          </p:nvPr>
        </p:nvSpPr>
        <p:spPr>
          <a:xfrm>
            <a:off x="2231136" y="272876"/>
            <a:ext cx="7729728" cy="1188720"/>
          </a:xfrm>
        </p:spPr>
        <p:txBody>
          <a:bodyPr/>
          <a:lstStyle/>
          <a:p>
            <a:r>
              <a:rPr lang="en-US"/>
              <a:t>Our results</a:t>
            </a:r>
          </a:p>
        </p:txBody>
      </p:sp>
      <p:pic>
        <p:nvPicPr>
          <p:cNvPr id="3" name="Picture 3" descr="A close up of a logo&#10;&#10;Description generated with high confidence">
            <a:extLst>
              <a:ext uri="{FF2B5EF4-FFF2-40B4-BE49-F238E27FC236}">
                <a16:creationId xmlns:a16="http://schemas.microsoft.com/office/drawing/2014/main" xmlns="" id="{6DC4D879-DE0A-4A89-8E61-51A8EB9895AE}"/>
              </a:ext>
            </a:extLst>
          </p:cNvPr>
          <p:cNvPicPr>
            <a:picLocks noChangeAspect="1"/>
          </p:cNvPicPr>
          <p:nvPr/>
        </p:nvPicPr>
        <p:blipFill>
          <a:blip r:embed="rId2"/>
          <a:stretch>
            <a:fillRect/>
          </a:stretch>
        </p:blipFill>
        <p:spPr>
          <a:xfrm>
            <a:off x="663743" y="2068360"/>
            <a:ext cx="7826541" cy="4515988"/>
          </a:xfrm>
          <a:prstGeom prst="rect">
            <a:avLst/>
          </a:prstGeom>
        </p:spPr>
      </p:pic>
      <p:sp>
        <p:nvSpPr>
          <p:cNvPr id="4" name="TextBox 3">
            <a:extLst>
              <a:ext uri="{FF2B5EF4-FFF2-40B4-BE49-F238E27FC236}">
                <a16:creationId xmlns:a16="http://schemas.microsoft.com/office/drawing/2014/main" xmlns="" id="{68809760-3D5D-4D5A-BE86-2D9D40A14777}"/>
              </a:ext>
            </a:extLst>
          </p:cNvPr>
          <p:cNvSpPr txBox="1"/>
          <p:nvPr/>
        </p:nvSpPr>
        <p:spPr>
          <a:xfrm>
            <a:off x="8925427" y="5295900"/>
            <a:ext cx="274320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t>(Sorry if the numbers look weird, I had to put the zeros in myself and it was quite difficult as the graph would go up in 20s otherwise. Also I couldn't get a graph without the bars placed like that, but I tried my best.)</a:t>
            </a:r>
          </a:p>
        </p:txBody>
      </p:sp>
      <p:sp>
        <p:nvSpPr>
          <p:cNvPr id="5" name="TextBox 4">
            <a:extLst>
              <a:ext uri="{FF2B5EF4-FFF2-40B4-BE49-F238E27FC236}">
                <a16:creationId xmlns:a16="http://schemas.microsoft.com/office/drawing/2014/main" xmlns="" id="{3F9C754B-360F-4161-8FAE-548E86491C02}"/>
              </a:ext>
            </a:extLst>
          </p:cNvPr>
          <p:cNvSpPr txBox="1"/>
          <p:nvPr/>
        </p:nvSpPr>
        <p:spPr>
          <a:xfrm>
            <a:off x="8627144" y="2200275"/>
            <a:ext cx="3465094"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t>We recorded our results using points. For example, if yellow was the second colour remembered and purple was the eighth, yellow would get 9 points and purple would get 3 and the same for the other </a:t>
            </a:r>
            <a:r>
              <a:rPr lang="en-GB" sz="1600" dirty="0"/>
              <a:t>colours</a:t>
            </a:r>
            <a:r>
              <a:rPr lang="en-US" sz="1600" dirty="0"/>
              <a:t>.</a:t>
            </a:r>
          </a:p>
        </p:txBody>
      </p:sp>
    </p:spTree>
    <p:extLst>
      <p:ext uri="{BB962C8B-B14F-4D97-AF65-F5344CB8AC3E}">
        <p14:creationId xmlns:p14="http://schemas.microsoft.com/office/powerpoint/2010/main" val="11246960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AD80E5-0427-40AA-9E6F-30C469E8EDB8}"/>
              </a:ext>
            </a:extLst>
          </p:cNvPr>
          <p:cNvSpPr>
            <a:spLocks noGrp="1"/>
          </p:cNvSpPr>
          <p:nvPr>
            <p:ph type="title"/>
          </p:nvPr>
        </p:nvSpPr>
        <p:spPr/>
        <p:txBody>
          <a:bodyPr/>
          <a:lstStyle/>
          <a:p>
            <a:r>
              <a:rPr lang="en-US"/>
              <a:t>Conclusion for the </a:t>
            </a:r>
            <a:r>
              <a:rPr lang="en-GB"/>
              <a:t>colours</a:t>
            </a:r>
            <a:r>
              <a:rPr lang="en-US"/>
              <a:t> experiment</a:t>
            </a:r>
          </a:p>
        </p:txBody>
      </p:sp>
      <p:sp>
        <p:nvSpPr>
          <p:cNvPr id="3" name="Content Placeholder 2">
            <a:extLst>
              <a:ext uri="{FF2B5EF4-FFF2-40B4-BE49-F238E27FC236}">
                <a16:creationId xmlns:a16="http://schemas.microsoft.com/office/drawing/2014/main" xmlns="" id="{8E81FCA2-F508-48E4-9413-5B2F7E6CB097}"/>
              </a:ext>
            </a:extLst>
          </p:cNvPr>
          <p:cNvSpPr>
            <a:spLocks noGrp="1"/>
          </p:cNvSpPr>
          <p:nvPr>
            <p:ph idx="1"/>
          </p:nvPr>
        </p:nvSpPr>
        <p:spPr/>
        <p:txBody>
          <a:bodyPr vert="horz" lIns="91440" tIns="45720" rIns="91440" bIns="45720" rtlCol="0" anchor="t">
            <a:normAutofit/>
          </a:bodyPr>
          <a:lstStyle/>
          <a:p>
            <a:pPr marL="0" indent="0">
              <a:buNone/>
            </a:pPr>
            <a:r>
              <a:rPr lang="en-US" u="sng" dirty="0"/>
              <a:t>What did we find out?</a:t>
            </a:r>
          </a:p>
          <a:p>
            <a:pPr marL="0" indent="0">
              <a:buNone/>
            </a:pPr>
            <a:r>
              <a:rPr lang="en-US" dirty="0"/>
              <a:t>We found out that the easiest colour to remember is black, and the hardest is pink</a:t>
            </a:r>
            <a:endParaRPr lang="en-US" u="sng" dirty="0"/>
          </a:p>
          <a:p>
            <a:pPr marL="0" indent="0">
              <a:buNone/>
            </a:pPr>
            <a:r>
              <a:rPr lang="en-US" u="sng" dirty="0"/>
              <a:t>How could this be useful in real life?</a:t>
            </a:r>
          </a:p>
          <a:p>
            <a:pPr marL="0" indent="0">
              <a:buNone/>
            </a:pPr>
            <a:r>
              <a:rPr lang="en-US" dirty="0"/>
              <a:t>If making notes for an exam write them in black or light blue rather than pink or light green</a:t>
            </a:r>
          </a:p>
        </p:txBody>
      </p:sp>
    </p:spTree>
    <p:extLst>
      <p:ext uri="{BB962C8B-B14F-4D97-AF65-F5344CB8AC3E}">
        <p14:creationId xmlns:p14="http://schemas.microsoft.com/office/powerpoint/2010/main" val="753198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34E5B8-2326-4BD4-851A-199750115FA0}"/>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xmlns="" id="{F90E07DE-E2FB-4C53-90E9-9258E833D449}"/>
              </a:ext>
            </a:extLst>
          </p:cNvPr>
          <p:cNvSpPr>
            <a:spLocks noGrp="1"/>
          </p:cNvSpPr>
          <p:nvPr>
            <p:ph idx="1"/>
          </p:nvPr>
        </p:nvSpPr>
        <p:spPr/>
        <p:txBody>
          <a:bodyPr vert="horz" lIns="91440" tIns="45720" rIns="91440" bIns="45720" rtlCol="0" anchor="t">
            <a:normAutofit/>
          </a:bodyPr>
          <a:lstStyle/>
          <a:p>
            <a:pPr marL="0" indent="0">
              <a:buNone/>
            </a:pPr>
            <a:r>
              <a:rPr lang="en-US" u="sng" dirty="0"/>
              <a:t>What are we trying to find out?</a:t>
            </a:r>
            <a:endParaRPr lang="en-US" dirty="0"/>
          </a:p>
          <a:p>
            <a:pPr marL="0" indent="0">
              <a:buNone/>
            </a:pPr>
            <a:r>
              <a:rPr lang="en-US" dirty="0" smtClean="0"/>
              <a:t>We are trying to find out whether, images improve your verbal memory, what the easiest colour to remember is, what the easiest shape to remember is, and what the easiest shape colour combination to remember is</a:t>
            </a:r>
            <a:endParaRPr lang="en-US" dirty="0"/>
          </a:p>
          <a:p>
            <a:pPr marL="0" indent="0">
              <a:buNone/>
            </a:pPr>
            <a:r>
              <a:rPr lang="en-US" u="sng" dirty="0"/>
              <a:t>And how will we do it?</a:t>
            </a:r>
            <a:endParaRPr lang="en-US" dirty="0"/>
          </a:p>
          <a:p>
            <a:pPr marL="0" indent="0">
              <a:buNone/>
            </a:pPr>
            <a:r>
              <a:rPr lang="en-US" dirty="0" smtClean="0"/>
              <a:t>We will do this by carrying out 4 experiments; the text experiment, the </a:t>
            </a:r>
            <a:r>
              <a:rPr lang="en-US" dirty="0" err="1" smtClean="0"/>
              <a:t>colours</a:t>
            </a:r>
            <a:r>
              <a:rPr lang="en-US" dirty="0" smtClean="0"/>
              <a:t> experiment, the shapes experiment, and the </a:t>
            </a:r>
            <a:r>
              <a:rPr lang="en-US" dirty="0" err="1" smtClean="0"/>
              <a:t>coloured</a:t>
            </a:r>
            <a:r>
              <a:rPr lang="en-US" dirty="0" smtClean="0"/>
              <a:t> shapes experiment</a:t>
            </a:r>
            <a:endParaRPr lang="en-US" dirty="0"/>
          </a:p>
        </p:txBody>
      </p:sp>
    </p:spTree>
    <p:extLst>
      <p:ext uri="{BB962C8B-B14F-4D97-AF65-F5344CB8AC3E}">
        <p14:creationId xmlns:p14="http://schemas.microsoft.com/office/powerpoint/2010/main" val="3278736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803B63-DF63-4FF9-BEF5-6E8AC1D90B18}"/>
              </a:ext>
            </a:extLst>
          </p:cNvPr>
          <p:cNvSpPr>
            <a:spLocks noGrp="1"/>
          </p:cNvSpPr>
          <p:nvPr>
            <p:ph type="title"/>
          </p:nvPr>
        </p:nvSpPr>
        <p:spPr/>
        <p:txBody>
          <a:bodyPr/>
          <a:lstStyle/>
          <a:p>
            <a:r>
              <a:rPr lang="en-GB"/>
              <a:t>The coloured shapes experiment</a:t>
            </a:r>
          </a:p>
        </p:txBody>
      </p:sp>
    </p:spTree>
    <p:extLst>
      <p:ext uri="{BB962C8B-B14F-4D97-AF65-F5344CB8AC3E}">
        <p14:creationId xmlns:p14="http://schemas.microsoft.com/office/powerpoint/2010/main" val="1151382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E41F37-4136-4B84-AADD-3B5E618E24AD}"/>
              </a:ext>
            </a:extLst>
          </p:cNvPr>
          <p:cNvSpPr>
            <a:spLocks noGrp="1"/>
          </p:cNvSpPr>
          <p:nvPr>
            <p:ph type="title"/>
          </p:nvPr>
        </p:nvSpPr>
        <p:spPr/>
        <p:txBody>
          <a:bodyPr/>
          <a:lstStyle/>
          <a:p>
            <a:r>
              <a:rPr lang="en-US"/>
              <a:t>What is the coloured shapes experiment?</a:t>
            </a:r>
          </a:p>
        </p:txBody>
      </p:sp>
      <p:sp>
        <p:nvSpPr>
          <p:cNvPr id="3" name="Content Placeholder 2">
            <a:extLst>
              <a:ext uri="{FF2B5EF4-FFF2-40B4-BE49-F238E27FC236}">
                <a16:creationId xmlns:a16="http://schemas.microsoft.com/office/drawing/2014/main" xmlns="" id="{D4568F1C-F58C-400B-AC15-0F839834DC40}"/>
              </a:ext>
            </a:extLst>
          </p:cNvPr>
          <p:cNvSpPr>
            <a:spLocks noGrp="1"/>
          </p:cNvSpPr>
          <p:nvPr>
            <p:ph idx="1"/>
          </p:nvPr>
        </p:nvSpPr>
        <p:spPr/>
        <p:txBody>
          <a:bodyPr vert="horz" lIns="91440" tIns="45720" rIns="91440" bIns="45720" rtlCol="0" anchor="t">
            <a:normAutofit/>
          </a:bodyPr>
          <a:lstStyle/>
          <a:p>
            <a:pPr marL="0" indent="0">
              <a:buNone/>
            </a:pPr>
            <a:r>
              <a:rPr lang="en-US"/>
              <a:t>On the next slide you will see 8 </a:t>
            </a:r>
            <a:r>
              <a:rPr lang="en-US" err="1"/>
              <a:t>coloured</a:t>
            </a:r>
            <a:r>
              <a:rPr lang="en-US"/>
              <a:t> shapes. Look at them for 30 seconds then write down the ones you remember in a list</a:t>
            </a:r>
          </a:p>
        </p:txBody>
      </p:sp>
    </p:spTree>
    <p:extLst>
      <p:ext uri="{BB962C8B-B14F-4D97-AF65-F5344CB8AC3E}">
        <p14:creationId xmlns:p14="http://schemas.microsoft.com/office/powerpoint/2010/main" val="25368520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EF5C3D-B1BB-5B44-9E5F-E3BABC08D614}"/>
              </a:ext>
            </a:extLst>
          </p:cNvPr>
          <p:cNvSpPr>
            <a:spLocks noGrp="1"/>
          </p:cNvSpPr>
          <p:nvPr>
            <p:ph type="title"/>
          </p:nvPr>
        </p:nvSpPr>
        <p:spPr/>
        <p:txBody>
          <a:bodyPr/>
          <a:lstStyle/>
          <a:p>
            <a:r>
              <a:rPr lang="en-US"/>
              <a:t>This is the same </a:t>
            </a:r>
            <a:r>
              <a:rPr lang="en-GB"/>
              <a:t>coloured</a:t>
            </a:r>
            <a:r>
              <a:rPr lang="en-US"/>
              <a:t> shapes used in the experiment</a:t>
            </a:r>
          </a:p>
        </p:txBody>
      </p:sp>
      <p:sp>
        <p:nvSpPr>
          <p:cNvPr id="6" name="Content Placeholder 5">
            <a:extLst>
              <a:ext uri="{FF2B5EF4-FFF2-40B4-BE49-F238E27FC236}">
                <a16:creationId xmlns:a16="http://schemas.microsoft.com/office/drawing/2014/main" xmlns="" id="{9A5B2CA9-B34C-7D49-B373-63899DBC2800}"/>
              </a:ext>
            </a:extLst>
          </p:cNvPr>
          <p:cNvSpPr>
            <a:spLocks noGrp="1"/>
          </p:cNvSpPr>
          <p:nvPr>
            <p:ph sz="half" idx="2"/>
          </p:nvPr>
        </p:nvSpPr>
        <p:spPr>
          <a:xfrm>
            <a:off x="3952052" y="5866517"/>
            <a:ext cx="4270247" cy="575351"/>
          </a:xfrm>
        </p:spPr>
        <p:txBody>
          <a:bodyPr vert="horz" lIns="91440" tIns="45720" rIns="91440" bIns="45720" rtlCol="0" anchor="t">
            <a:normAutofit/>
          </a:bodyPr>
          <a:lstStyle/>
          <a:p>
            <a:pPr marL="0" indent="0" algn="ctr">
              <a:buNone/>
            </a:pPr>
            <a:r>
              <a:rPr lang="en-US"/>
              <a:t>Test yourself! How many can you get?</a:t>
            </a:r>
          </a:p>
        </p:txBody>
      </p:sp>
      <p:pic>
        <p:nvPicPr>
          <p:cNvPr id="14" name="Picture 14" descr="A picture containing drawing&#10;&#10;Description automatically generated">
            <a:extLst>
              <a:ext uri="{FF2B5EF4-FFF2-40B4-BE49-F238E27FC236}">
                <a16:creationId xmlns:a16="http://schemas.microsoft.com/office/drawing/2014/main" xmlns="" id="{D8B89DF8-0E1C-4ED2-988A-6B0FD66F0EB0}"/>
              </a:ext>
            </a:extLst>
          </p:cNvPr>
          <p:cNvPicPr>
            <a:picLocks noChangeAspect="1"/>
          </p:cNvPicPr>
          <p:nvPr/>
        </p:nvPicPr>
        <p:blipFill>
          <a:blip r:embed="rId3"/>
          <a:stretch>
            <a:fillRect/>
          </a:stretch>
        </p:blipFill>
        <p:spPr>
          <a:xfrm>
            <a:off x="5786437" y="2476500"/>
            <a:ext cx="816769" cy="869157"/>
          </a:xfrm>
          <a:prstGeom prst="rect">
            <a:avLst/>
          </a:prstGeom>
        </p:spPr>
      </p:pic>
      <p:pic>
        <p:nvPicPr>
          <p:cNvPr id="15" name="Picture 15" descr="A picture containing light&#10;&#10;Description automatically generated">
            <a:extLst>
              <a:ext uri="{FF2B5EF4-FFF2-40B4-BE49-F238E27FC236}">
                <a16:creationId xmlns:a16="http://schemas.microsoft.com/office/drawing/2014/main" xmlns="" id="{D2B55494-AC08-4281-BD5E-DD78EDDD4E8E}"/>
              </a:ext>
            </a:extLst>
          </p:cNvPr>
          <p:cNvPicPr>
            <a:picLocks noChangeAspect="1"/>
          </p:cNvPicPr>
          <p:nvPr/>
        </p:nvPicPr>
        <p:blipFill>
          <a:blip r:embed="rId4"/>
          <a:stretch>
            <a:fillRect/>
          </a:stretch>
        </p:blipFill>
        <p:spPr>
          <a:xfrm>
            <a:off x="1893094" y="2988468"/>
            <a:ext cx="1738313" cy="2431257"/>
          </a:xfrm>
          <a:prstGeom prst="rect">
            <a:avLst/>
          </a:prstGeom>
        </p:spPr>
      </p:pic>
      <p:pic>
        <p:nvPicPr>
          <p:cNvPr id="16" name="Picture 16" descr="A close up of a logo&#10;&#10;Description automatically generated">
            <a:extLst>
              <a:ext uri="{FF2B5EF4-FFF2-40B4-BE49-F238E27FC236}">
                <a16:creationId xmlns:a16="http://schemas.microsoft.com/office/drawing/2014/main" xmlns="" id="{18A758CF-EFF3-4C79-93EF-F2C37728C299}"/>
              </a:ext>
            </a:extLst>
          </p:cNvPr>
          <p:cNvPicPr>
            <a:picLocks noChangeAspect="1"/>
          </p:cNvPicPr>
          <p:nvPr/>
        </p:nvPicPr>
        <p:blipFill>
          <a:blip r:embed="rId5"/>
          <a:stretch>
            <a:fillRect/>
          </a:stretch>
        </p:blipFill>
        <p:spPr>
          <a:xfrm>
            <a:off x="9120186" y="2226469"/>
            <a:ext cx="3152776" cy="2397920"/>
          </a:xfrm>
          <a:prstGeom prst="rect">
            <a:avLst/>
          </a:prstGeom>
        </p:spPr>
      </p:pic>
      <p:pic>
        <p:nvPicPr>
          <p:cNvPr id="17" name="Picture 17" descr="A picture containing building&#10;&#10;Description automatically generated">
            <a:extLst>
              <a:ext uri="{FF2B5EF4-FFF2-40B4-BE49-F238E27FC236}">
                <a16:creationId xmlns:a16="http://schemas.microsoft.com/office/drawing/2014/main" xmlns="" id="{589CF4ED-90DF-4275-BF61-692AE0F8CD4B}"/>
              </a:ext>
            </a:extLst>
          </p:cNvPr>
          <p:cNvPicPr>
            <a:picLocks noChangeAspect="1"/>
          </p:cNvPicPr>
          <p:nvPr/>
        </p:nvPicPr>
        <p:blipFill>
          <a:blip r:embed="rId6"/>
          <a:stretch>
            <a:fillRect/>
          </a:stretch>
        </p:blipFill>
        <p:spPr>
          <a:xfrm>
            <a:off x="5345904" y="3238501"/>
            <a:ext cx="1821657" cy="2502694"/>
          </a:xfrm>
          <a:prstGeom prst="rect">
            <a:avLst/>
          </a:prstGeom>
        </p:spPr>
      </p:pic>
      <p:pic>
        <p:nvPicPr>
          <p:cNvPr id="18" name="Picture 18" descr="A picture containing building, window&#10;&#10;Description automatically generated">
            <a:extLst>
              <a:ext uri="{FF2B5EF4-FFF2-40B4-BE49-F238E27FC236}">
                <a16:creationId xmlns:a16="http://schemas.microsoft.com/office/drawing/2014/main" xmlns="" id="{A8CE3C67-B62D-4A1C-B62F-CEE143DE402D}"/>
              </a:ext>
            </a:extLst>
          </p:cNvPr>
          <p:cNvPicPr>
            <a:picLocks noChangeAspect="1"/>
          </p:cNvPicPr>
          <p:nvPr/>
        </p:nvPicPr>
        <p:blipFill>
          <a:blip r:embed="rId7"/>
          <a:stretch>
            <a:fillRect/>
          </a:stretch>
        </p:blipFill>
        <p:spPr>
          <a:xfrm>
            <a:off x="107155" y="2000250"/>
            <a:ext cx="2459832" cy="2124076"/>
          </a:xfrm>
          <a:prstGeom prst="rect">
            <a:avLst/>
          </a:prstGeom>
        </p:spPr>
      </p:pic>
      <p:pic>
        <p:nvPicPr>
          <p:cNvPr id="19" name="Picture 19" descr="A close up of a logo&#10;&#10;Description automatically generated">
            <a:extLst>
              <a:ext uri="{FF2B5EF4-FFF2-40B4-BE49-F238E27FC236}">
                <a16:creationId xmlns:a16="http://schemas.microsoft.com/office/drawing/2014/main" xmlns="" id="{5A025F33-19FC-49D5-9890-04A933438282}"/>
              </a:ext>
            </a:extLst>
          </p:cNvPr>
          <p:cNvPicPr>
            <a:picLocks noChangeAspect="1"/>
          </p:cNvPicPr>
          <p:nvPr/>
        </p:nvPicPr>
        <p:blipFill>
          <a:blip r:embed="rId8"/>
          <a:stretch>
            <a:fillRect/>
          </a:stretch>
        </p:blipFill>
        <p:spPr>
          <a:xfrm>
            <a:off x="3464719" y="2583656"/>
            <a:ext cx="1821657" cy="2847976"/>
          </a:xfrm>
          <a:prstGeom prst="rect">
            <a:avLst/>
          </a:prstGeom>
        </p:spPr>
      </p:pic>
      <p:pic>
        <p:nvPicPr>
          <p:cNvPr id="20" name="Picture 20" descr="A picture containing food, bird, drawing&#10;&#10;Description automatically generated">
            <a:extLst>
              <a:ext uri="{FF2B5EF4-FFF2-40B4-BE49-F238E27FC236}">
                <a16:creationId xmlns:a16="http://schemas.microsoft.com/office/drawing/2014/main" xmlns="" id="{4C4DEEF6-1832-4CDA-8A70-43426800AAD9}"/>
              </a:ext>
            </a:extLst>
          </p:cNvPr>
          <p:cNvPicPr>
            <a:picLocks noChangeAspect="1"/>
          </p:cNvPicPr>
          <p:nvPr/>
        </p:nvPicPr>
        <p:blipFill>
          <a:blip r:embed="rId9"/>
          <a:stretch>
            <a:fillRect/>
          </a:stretch>
        </p:blipFill>
        <p:spPr>
          <a:xfrm>
            <a:off x="8167687" y="4345781"/>
            <a:ext cx="1893094" cy="1571626"/>
          </a:xfrm>
          <a:prstGeom prst="rect">
            <a:avLst/>
          </a:prstGeom>
        </p:spPr>
      </p:pic>
      <p:pic>
        <p:nvPicPr>
          <p:cNvPr id="21" name="Picture 21" descr="A picture containing drawing&#10;&#10;Description automatically generated">
            <a:extLst>
              <a:ext uri="{FF2B5EF4-FFF2-40B4-BE49-F238E27FC236}">
                <a16:creationId xmlns:a16="http://schemas.microsoft.com/office/drawing/2014/main" xmlns="" id="{FC54BC8A-8FDB-4B09-882C-33D10165EA93}"/>
              </a:ext>
            </a:extLst>
          </p:cNvPr>
          <p:cNvPicPr>
            <a:picLocks noChangeAspect="1"/>
          </p:cNvPicPr>
          <p:nvPr/>
        </p:nvPicPr>
        <p:blipFill>
          <a:blip r:embed="rId10"/>
          <a:stretch>
            <a:fillRect/>
          </a:stretch>
        </p:blipFill>
        <p:spPr>
          <a:xfrm>
            <a:off x="7310436" y="2416969"/>
            <a:ext cx="1600201" cy="1528763"/>
          </a:xfrm>
          <a:prstGeom prst="rect">
            <a:avLst/>
          </a:prstGeom>
        </p:spPr>
      </p:pic>
    </p:spTree>
    <p:extLst>
      <p:ext uri="{BB962C8B-B14F-4D97-AF65-F5344CB8AC3E}">
        <p14:creationId xmlns:p14="http://schemas.microsoft.com/office/powerpoint/2010/main" val="1393547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39B0A0-BB6E-4865-A686-C7BF83C8FDCA}"/>
              </a:ext>
            </a:extLst>
          </p:cNvPr>
          <p:cNvSpPr>
            <a:spLocks noGrp="1"/>
          </p:cNvSpPr>
          <p:nvPr>
            <p:ph type="title"/>
          </p:nvPr>
        </p:nvSpPr>
        <p:spPr/>
        <p:txBody>
          <a:bodyPr/>
          <a:lstStyle/>
          <a:p>
            <a:r>
              <a:rPr lang="en-US"/>
              <a:t>What do we want to find out?</a:t>
            </a:r>
          </a:p>
        </p:txBody>
      </p:sp>
      <p:sp>
        <p:nvSpPr>
          <p:cNvPr id="3" name="Content Placeholder 2">
            <a:extLst>
              <a:ext uri="{FF2B5EF4-FFF2-40B4-BE49-F238E27FC236}">
                <a16:creationId xmlns:a16="http://schemas.microsoft.com/office/drawing/2014/main" xmlns="" id="{7DAFAD7A-81CC-49C2-80CB-305599E7419B}"/>
              </a:ext>
            </a:extLst>
          </p:cNvPr>
          <p:cNvSpPr>
            <a:spLocks noGrp="1"/>
          </p:cNvSpPr>
          <p:nvPr>
            <p:ph idx="1"/>
          </p:nvPr>
        </p:nvSpPr>
        <p:spPr/>
        <p:txBody>
          <a:bodyPr vert="horz" lIns="91440" tIns="45720" rIns="91440" bIns="45720" rtlCol="0" anchor="t">
            <a:normAutofit/>
          </a:bodyPr>
          <a:lstStyle/>
          <a:p>
            <a:pPr marL="0" indent="0" algn="ctr">
              <a:buNone/>
            </a:pPr>
            <a:r>
              <a:rPr lang="en-US"/>
              <a:t>Which shape and </a:t>
            </a:r>
            <a:r>
              <a:rPr lang="en-GB" err="1"/>
              <a:t>colour</a:t>
            </a:r>
            <a:r>
              <a:rPr lang="en-US"/>
              <a:t> combination is easiest to remember.</a:t>
            </a:r>
          </a:p>
        </p:txBody>
      </p:sp>
    </p:spTree>
    <p:extLst>
      <p:ext uri="{BB962C8B-B14F-4D97-AF65-F5344CB8AC3E}">
        <p14:creationId xmlns:p14="http://schemas.microsoft.com/office/powerpoint/2010/main" val="22152311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118C78-B003-4C3D-A442-03D5F34501AE}"/>
              </a:ext>
            </a:extLst>
          </p:cNvPr>
          <p:cNvSpPr>
            <a:spLocks noGrp="1"/>
          </p:cNvSpPr>
          <p:nvPr>
            <p:ph type="title"/>
          </p:nvPr>
        </p:nvSpPr>
        <p:spPr/>
        <p:txBody>
          <a:bodyPr/>
          <a:lstStyle/>
          <a:p>
            <a:r>
              <a:rPr lang="en-US"/>
              <a:t>Our results</a:t>
            </a:r>
          </a:p>
        </p:txBody>
      </p:sp>
      <p:pic>
        <p:nvPicPr>
          <p:cNvPr id="3" name="Picture 3" descr="A picture containing drawing&#10;&#10;Description automatically generated">
            <a:extLst>
              <a:ext uri="{FF2B5EF4-FFF2-40B4-BE49-F238E27FC236}">
                <a16:creationId xmlns:a16="http://schemas.microsoft.com/office/drawing/2014/main" xmlns="" id="{05AD7680-DA6A-4620-AEF8-46657F21063D}"/>
              </a:ext>
            </a:extLst>
          </p:cNvPr>
          <p:cNvPicPr>
            <a:picLocks noChangeAspect="1"/>
          </p:cNvPicPr>
          <p:nvPr/>
        </p:nvPicPr>
        <p:blipFill>
          <a:blip r:embed="rId2"/>
          <a:stretch>
            <a:fillRect/>
          </a:stretch>
        </p:blipFill>
        <p:spPr>
          <a:xfrm>
            <a:off x="597361" y="2506917"/>
            <a:ext cx="4908884" cy="4150564"/>
          </a:xfrm>
          <a:prstGeom prst="rect">
            <a:avLst/>
          </a:prstGeom>
        </p:spPr>
      </p:pic>
      <p:sp>
        <p:nvSpPr>
          <p:cNvPr id="4" name="TextBox 3">
            <a:extLst>
              <a:ext uri="{FF2B5EF4-FFF2-40B4-BE49-F238E27FC236}">
                <a16:creationId xmlns:a16="http://schemas.microsoft.com/office/drawing/2014/main" xmlns="" id="{84915937-823C-45DD-A632-D2FAFE9418A7}"/>
              </a:ext>
            </a:extLst>
          </p:cNvPr>
          <p:cNvSpPr txBox="1"/>
          <p:nvPr/>
        </p:nvSpPr>
        <p:spPr>
          <a:xfrm>
            <a:off x="7541795" y="2508585"/>
            <a:ext cx="274320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We recorded our results for this experiment in the same way as the shapes experiment</a:t>
            </a:r>
          </a:p>
        </p:txBody>
      </p:sp>
      <p:sp>
        <p:nvSpPr>
          <p:cNvPr id="5" name="TextBox 4">
            <a:extLst>
              <a:ext uri="{FF2B5EF4-FFF2-40B4-BE49-F238E27FC236}">
                <a16:creationId xmlns:a16="http://schemas.microsoft.com/office/drawing/2014/main" xmlns="" id="{AD178D20-F12C-4739-ABCF-D3DF389A1CF5}"/>
              </a:ext>
            </a:extLst>
          </p:cNvPr>
          <p:cNvSpPr txBox="1"/>
          <p:nvPr/>
        </p:nvSpPr>
        <p:spPr>
          <a:xfrm>
            <a:off x="7662110" y="3872163"/>
            <a:ext cx="2743200" cy="258532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From left to right</a:t>
            </a:r>
          </a:p>
          <a:p>
            <a:pPr marL="285750" indent="-285750">
              <a:buFont typeface="Arial"/>
              <a:buChar char="•"/>
            </a:pPr>
            <a:r>
              <a:rPr lang="en-US" sz="1600">
                <a:solidFill>
                  <a:srgbClr val="00B0F0"/>
                </a:solidFill>
              </a:rPr>
              <a:t>Orange square</a:t>
            </a:r>
            <a:endParaRPr lang="en-US">
              <a:solidFill>
                <a:srgbClr val="00B0F0"/>
              </a:solidFill>
            </a:endParaRPr>
          </a:p>
          <a:p>
            <a:pPr marL="285750" indent="-285750">
              <a:buFont typeface="Arial"/>
              <a:buChar char="•"/>
            </a:pPr>
            <a:r>
              <a:rPr lang="en-US" sz="1600">
                <a:solidFill>
                  <a:srgbClr val="FA8E00"/>
                </a:solidFill>
              </a:rPr>
              <a:t>Purple triangle</a:t>
            </a:r>
          </a:p>
          <a:p>
            <a:pPr marL="285750" indent="-285750">
              <a:buFont typeface="Arial"/>
              <a:buChar char="•"/>
            </a:pPr>
            <a:r>
              <a:rPr lang="en-US" sz="1600">
                <a:solidFill>
                  <a:schemeClr val="bg1">
                    <a:lumMod val="65000"/>
                  </a:schemeClr>
                </a:solidFill>
              </a:rPr>
              <a:t>Green circle</a:t>
            </a:r>
          </a:p>
          <a:p>
            <a:pPr marL="285750" indent="-285750">
              <a:buFont typeface="Arial"/>
              <a:buChar char="•"/>
            </a:pPr>
            <a:r>
              <a:rPr lang="en-US" sz="1600">
                <a:solidFill>
                  <a:srgbClr val="7030A0"/>
                </a:solidFill>
              </a:rPr>
              <a:t>Black arrow</a:t>
            </a:r>
          </a:p>
          <a:p>
            <a:pPr marL="285750" indent="-285750">
              <a:buFont typeface="Arial"/>
              <a:buChar char="•"/>
            </a:pPr>
            <a:r>
              <a:rPr lang="en-US" sz="1600">
                <a:solidFill>
                  <a:srgbClr val="FF0000"/>
                </a:solidFill>
              </a:rPr>
              <a:t>Blue triangles together at the tip</a:t>
            </a:r>
          </a:p>
          <a:p>
            <a:pPr marL="285750" indent="-285750">
              <a:buFont typeface="Arial"/>
              <a:buChar char="•"/>
            </a:pPr>
            <a:r>
              <a:rPr lang="en-US" sz="1600">
                <a:solidFill>
                  <a:srgbClr val="00B050"/>
                </a:solidFill>
              </a:rPr>
              <a:t>Yellow sun</a:t>
            </a:r>
          </a:p>
          <a:p>
            <a:pPr marL="285750" indent="-285750">
              <a:buFont typeface="Arial"/>
              <a:buChar char="•"/>
            </a:pPr>
            <a:r>
              <a:rPr lang="en-US" sz="1600"/>
              <a:t>Red heart</a:t>
            </a:r>
          </a:p>
          <a:p>
            <a:pPr marL="285750" indent="-285750">
              <a:buFont typeface="Arial"/>
              <a:buChar char="•"/>
            </a:pPr>
            <a:r>
              <a:rPr lang="en-US" sz="1600">
                <a:solidFill>
                  <a:srgbClr val="FA00E5"/>
                </a:solidFill>
              </a:rPr>
              <a:t>Grey ring</a:t>
            </a:r>
          </a:p>
        </p:txBody>
      </p:sp>
      <p:sp>
        <p:nvSpPr>
          <p:cNvPr id="6" name="TextBox 5">
            <a:extLst>
              <a:ext uri="{FF2B5EF4-FFF2-40B4-BE49-F238E27FC236}">
                <a16:creationId xmlns:a16="http://schemas.microsoft.com/office/drawing/2014/main" xmlns="" id="{175D2466-269E-49DA-A069-E59D49CA9E39}"/>
              </a:ext>
            </a:extLst>
          </p:cNvPr>
          <p:cNvSpPr txBox="1"/>
          <p:nvPr/>
        </p:nvSpPr>
        <p:spPr>
          <a:xfrm>
            <a:off x="9396663" y="5706979"/>
            <a:ext cx="2743200"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t>Sorry the colours of the bar aren't the same colours as the shapes I had already made it and it was too late to go back.</a:t>
            </a:r>
          </a:p>
        </p:txBody>
      </p:sp>
    </p:spTree>
    <p:extLst>
      <p:ext uri="{BB962C8B-B14F-4D97-AF65-F5344CB8AC3E}">
        <p14:creationId xmlns:p14="http://schemas.microsoft.com/office/powerpoint/2010/main" val="1890269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3E0EE4-D4AD-406A-B753-FB6D9F705B0B}"/>
              </a:ext>
            </a:extLst>
          </p:cNvPr>
          <p:cNvSpPr>
            <a:spLocks noGrp="1"/>
          </p:cNvSpPr>
          <p:nvPr>
            <p:ph type="title"/>
          </p:nvPr>
        </p:nvSpPr>
        <p:spPr/>
        <p:txBody>
          <a:bodyPr>
            <a:normAutofit/>
          </a:bodyPr>
          <a:lstStyle/>
          <a:p>
            <a:r>
              <a:rPr lang="en-US"/>
              <a:t>Conclusion for the </a:t>
            </a:r>
            <a:r>
              <a:rPr lang="en-GB"/>
              <a:t>coloured</a:t>
            </a:r>
            <a:r>
              <a:rPr lang="en-US"/>
              <a:t> shapes experiment</a:t>
            </a:r>
          </a:p>
        </p:txBody>
      </p:sp>
      <p:sp>
        <p:nvSpPr>
          <p:cNvPr id="3" name="Content Placeholder 2">
            <a:extLst>
              <a:ext uri="{FF2B5EF4-FFF2-40B4-BE49-F238E27FC236}">
                <a16:creationId xmlns:a16="http://schemas.microsoft.com/office/drawing/2014/main" xmlns="" id="{AE3D6C42-967A-498D-9A14-8F7A8C791445}"/>
              </a:ext>
            </a:extLst>
          </p:cNvPr>
          <p:cNvSpPr>
            <a:spLocks noGrp="1"/>
          </p:cNvSpPr>
          <p:nvPr>
            <p:ph idx="1"/>
          </p:nvPr>
        </p:nvSpPr>
        <p:spPr/>
        <p:txBody>
          <a:bodyPr vert="horz" lIns="91440" tIns="45720" rIns="91440" bIns="45720" rtlCol="0" anchor="t">
            <a:normAutofit/>
          </a:bodyPr>
          <a:lstStyle/>
          <a:p>
            <a:pPr marL="0" indent="0">
              <a:buNone/>
            </a:pPr>
            <a:r>
              <a:rPr lang="en-US" u="sng"/>
              <a:t>What did we find out?</a:t>
            </a:r>
            <a:endParaRPr lang="en-US"/>
          </a:p>
          <a:p>
            <a:pPr marL="0" indent="0">
              <a:buNone/>
            </a:pPr>
            <a:r>
              <a:rPr lang="en-US"/>
              <a:t>The easiest shape and </a:t>
            </a:r>
            <a:r>
              <a:rPr lang="en-GB"/>
              <a:t>colour</a:t>
            </a:r>
            <a:r>
              <a:rPr lang="en-US"/>
              <a:t> combinations </a:t>
            </a:r>
            <a:r>
              <a:rPr lang="en-GB"/>
              <a:t>to remember are, the orange square, the green circle, the purple tringle, and the yellow sun</a:t>
            </a:r>
            <a:endParaRPr lang="en-US" u="sng"/>
          </a:p>
          <a:p>
            <a:pPr marL="0" indent="0">
              <a:buNone/>
            </a:pPr>
            <a:r>
              <a:rPr lang="en-US" u="sng"/>
              <a:t>How could this be useful in real life?</a:t>
            </a:r>
          </a:p>
          <a:p>
            <a:pPr marL="0" indent="0">
              <a:buNone/>
            </a:pPr>
            <a:r>
              <a:rPr lang="en-US"/>
              <a:t>Write notes in one of the </a:t>
            </a:r>
            <a:r>
              <a:rPr lang="en-GB"/>
              <a:t>coloured</a:t>
            </a:r>
            <a:r>
              <a:rPr lang="en-US"/>
              <a:t> shapes above rather than on plain paper</a:t>
            </a:r>
            <a:endParaRPr lang="en-US" u="sng" err="1"/>
          </a:p>
        </p:txBody>
      </p:sp>
    </p:spTree>
    <p:extLst>
      <p:ext uri="{BB962C8B-B14F-4D97-AF65-F5344CB8AC3E}">
        <p14:creationId xmlns:p14="http://schemas.microsoft.com/office/powerpoint/2010/main" val="10590581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C5F2AA-DA15-453A-B173-72B460212993}"/>
              </a:ext>
            </a:extLst>
          </p:cNvPr>
          <p:cNvSpPr>
            <a:spLocks noGrp="1"/>
          </p:cNvSpPr>
          <p:nvPr>
            <p:ph type="title"/>
          </p:nvPr>
        </p:nvSpPr>
        <p:spPr/>
        <p:txBody>
          <a:bodyPr/>
          <a:lstStyle/>
          <a:p>
            <a:r>
              <a:rPr lang="en-US"/>
              <a:t>conclusion</a:t>
            </a:r>
          </a:p>
        </p:txBody>
      </p:sp>
      <p:sp>
        <p:nvSpPr>
          <p:cNvPr id="3" name="Content Placeholder 2">
            <a:extLst>
              <a:ext uri="{FF2B5EF4-FFF2-40B4-BE49-F238E27FC236}">
                <a16:creationId xmlns:a16="http://schemas.microsoft.com/office/drawing/2014/main" xmlns="" id="{7FEA6E1B-4053-45CC-8C6E-1C7A28C41C47}"/>
              </a:ext>
            </a:extLst>
          </p:cNvPr>
          <p:cNvSpPr>
            <a:spLocks noGrp="1"/>
          </p:cNvSpPr>
          <p:nvPr>
            <p:ph idx="1"/>
          </p:nvPr>
        </p:nvSpPr>
        <p:spPr/>
        <p:txBody>
          <a:bodyPr vert="horz" lIns="91440" tIns="45720" rIns="91440" bIns="45720" rtlCol="0" anchor="t">
            <a:normAutofit/>
          </a:bodyPr>
          <a:lstStyle/>
          <a:p>
            <a:pPr marL="0" indent="0">
              <a:buNone/>
            </a:pPr>
            <a:r>
              <a:rPr lang="en-US" u="sng"/>
              <a:t>What did we find out</a:t>
            </a:r>
          </a:p>
          <a:p>
            <a:r>
              <a:rPr lang="en-US"/>
              <a:t>Images help you remember things better</a:t>
            </a:r>
          </a:p>
          <a:p>
            <a:r>
              <a:rPr lang="en-US"/>
              <a:t>The easiest shapes to remember are the triangle, the curved arrow, and the cross</a:t>
            </a:r>
          </a:p>
          <a:p>
            <a:r>
              <a:rPr lang="en-US"/>
              <a:t>The easiest </a:t>
            </a:r>
            <a:r>
              <a:rPr lang="en-GB"/>
              <a:t>colour</a:t>
            </a:r>
            <a:r>
              <a:rPr lang="en-US"/>
              <a:t> to remember is black</a:t>
            </a:r>
          </a:p>
          <a:p>
            <a:r>
              <a:rPr lang="en-US"/>
              <a:t>The easiest </a:t>
            </a:r>
            <a:r>
              <a:rPr lang="en-GB"/>
              <a:t>coloured</a:t>
            </a:r>
            <a:r>
              <a:rPr lang="en-US"/>
              <a:t> shapes to remember are the orange square, the purple triangle, the green circle, and the yellow sun.</a:t>
            </a:r>
          </a:p>
          <a:p>
            <a:endParaRPr lang="en-US"/>
          </a:p>
        </p:txBody>
      </p:sp>
      <p:sp>
        <p:nvSpPr>
          <p:cNvPr id="4" name="TextBox 3">
            <a:extLst>
              <a:ext uri="{FF2B5EF4-FFF2-40B4-BE49-F238E27FC236}">
                <a16:creationId xmlns:a16="http://schemas.microsoft.com/office/drawing/2014/main" xmlns="" id="{B0E98E53-078D-4529-B021-3C8888B33BA4}"/>
              </a:ext>
            </a:extLst>
          </p:cNvPr>
          <p:cNvSpPr txBox="1"/>
          <p:nvPr/>
        </p:nvSpPr>
        <p:spPr>
          <a:xfrm>
            <a:off x="805544" y="3622222"/>
            <a:ext cx="4484913"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How can we use this in everyday life?</a:t>
            </a:r>
          </a:p>
          <a:p>
            <a:endParaRPr lang="en-US"/>
          </a:p>
          <a:p>
            <a:r>
              <a:rPr lang="en-US"/>
              <a:t>In school life if you had a test to help you revise you could have some text in an orange square or in a cross or using black text and it might help you to remember. Then maybe you could draw a little picture next to it.</a:t>
            </a:r>
          </a:p>
          <a:p>
            <a:endParaRPr lang="en-US"/>
          </a:p>
        </p:txBody>
      </p:sp>
    </p:spTree>
    <p:extLst>
      <p:ext uri="{BB962C8B-B14F-4D97-AF65-F5344CB8AC3E}">
        <p14:creationId xmlns:p14="http://schemas.microsoft.com/office/powerpoint/2010/main" val="13600378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D89D9A58-5BD1-A249-B359-85A5BE08D9DE}"/>
              </a:ext>
            </a:extLst>
          </p:cNvPr>
          <p:cNvSpPr>
            <a:spLocks noGrp="1"/>
          </p:cNvSpPr>
          <p:nvPr>
            <p:ph type="ctrTitle"/>
          </p:nvPr>
        </p:nvSpPr>
        <p:spPr/>
        <p:txBody>
          <a:bodyPr/>
          <a:lstStyle/>
          <a:p>
            <a:r>
              <a:rPr lang="en-US"/>
              <a:t>Thank you for watching our presentation!</a:t>
            </a:r>
          </a:p>
        </p:txBody>
      </p:sp>
      <p:sp>
        <p:nvSpPr>
          <p:cNvPr id="6" name="Subtitle 5">
            <a:extLst>
              <a:ext uri="{FF2B5EF4-FFF2-40B4-BE49-F238E27FC236}">
                <a16:creationId xmlns:a16="http://schemas.microsoft.com/office/drawing/2014/main" xmlns="" id="{A12B5ECF-F578-B144-8C5A-580270A51D76}"/>
              </a:ext>
            </a:extLst>
          </p:cNvPr>
          <p:cNvSpPr>
            <a:spLocks noGrp="1"/>
          </p:cNvSpPr>
          <p:nvPr>
            <p:ph type="subTitle" idx="1"/>
          </p:nvPr>
        </p:nvSpPr>
        <p:spPr/>
        <p:txBody>
          <a:bodyPr/>
          <a:lstStyle/>
          <a:p>
            <a:r>
              <a:rPr lang="en-US"/>
              <a:t>Memory- by Lily and Zara</a:t>
            </a:r>
          </a:p>
        </p:txBody>
      </p:sp>
    </p:spTree>
    <p:extLst>
      <p:ext uri="{BB962C8B-B14F-4D97-AF65-F5344CB8AC3E}">
        <p14:creationId xmlns:p14="http://schemas.microsoft.com/office/powerpoint/2010/main" val="3796173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00ADBB-8ACD-4433-93B5-6781BE30EC85}"/>
              </a:ext>
            </a:extLst>
          </p:cNvPr>
          <p:cNvSpPr>
            <a:spLocks noGrp="1"/>
          </p:cNvSpPr>
          <p:nvPr>
            <p:ph type="title"/>
          </p:nvPr>
        </p:nvSpPr>
        <p:spPr/>
        <p:txBody>
          <a:bodyPr/>
          <a:lstStyle/>
          <a:p>
            <a:r>
              <a:rPr lang="en-US"/>
              <a:t>The text experiment</a:t>
            </a:r>
          </a:p>
        </p:txBody>
      </p:sp>
    </p:spTree>
    <p:extLst>
      <p:ext uri="{BB962C8B-B14F-4D97-AF65-F5344CB8AC3E}">
        <p14:creationId xmlns:p14="http://schemas.microsoft.com/office/powerpoint/2010/main" val="2575637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90F960-D872-2544-9C2C-45EF246E628F}"/>
              </a:ext>
            </a:extLst>
          </p:cNvPr>
          <p:cNvSpPr>
            <a:spLocks noGrp="1"/>
          </p:cNvSpPr>
          <p:nvPr>
            <p:ph type="title"/>
          </p:nvPr>
        </p:nvSpPr>
        <p:spPr/>
        <p:txBody>
          <a:bodyPr/>
          <a:lstStyle/>
          <a:p>
            <a:r>
              <a:rPr lang="en-US"/>
              <a:t>What do we want to find out?</a:t>
            </a:r>
          </a:p>
        </p:txBody>
      </p:sp>
      <p:sp>
        <p:nvSpPr>
          <p:cNvPr id="3" name="Content Placeholder 2">
            <a:extLst>
              <a:ext uri="{FF2B5EF4-FFF2-40B4-BE49-F238E27FC236}">
                <a16:creationId xmlns:a16="http://schemas.microsoft.com/office/drawing/2014/main" xmlns="" id="{7B4A5A76-602E-4D4D-BF1F-D8FD40177898}"/>
              </a:ext>
            </a:extLst>
          </p:cNvPr>
          <p:cNvSpPr>
            <a:spLocks noGrp="1"/>
          </p:cNvSpPr>
          <p:nvPr>
            <p:ph idx="1"/>
          </p:nvPr>
        </p:nvSpPr>
        <p:spPr/>
        <p:txBody>
          <a:bodyPr vert="horz" lIns="91440" tIns="45720" rIns="91440" bIns="45720" rtlCol="0" anchor="t">
            <a:normAutofit/>
          </a:bodyPr>
          <a:lstStyle/>
          <a:p>
            <a:pPr marL="0" indent="0" algn="ctr">
              <a:buNone/>
            </a:pPr>
            <a:r>
              <a:rPr lang="en-US" sz="2400"/>
              <a:t>Do visual aspects increase your verbal memory?</a:t>
            </a:r>
            <a:endParaRPr lang="en-US"/>
          </a:p>
          <a:p>
            <a:pPr marL="0" indent="0" algn="ctr">
              <a:buNone/>
            </a:pPr>
            <a:r>
              <a:rPr lang="en-US" sz="2400"/>
              <a:t>Do they decrease your verbal memory?</a:t>
            </a:r>
          </a:p>
          <a:p>
            <a:pPr marL="0" indent="0" algn="ctr">
              <a:buNone/>
            </a:pPr>
            <a:r>
              <a:rPr lang="en-US" sz="2400"/>
              <a:t>Or do they do nothing?</a:t>
            </a:r>
          </a:p>
          <a:p>
            <a:pPr marL="0" indent="0" algn="ctr">
              <a:buNone/>
            </a:pPr>
            <a:endParaRPr lang="en-US" sz="2000" u="sng"/>
          </a:p>
          <a:p>
            <a:pPr marL="0" indent="0" algn="ctr">
              <a:buNone/>
            </a:pPr>
            <a:endParaRPr lang="en-US" sz="2000" u="sng"/>
          </a:p>
        </p:txBody>
      </p:sp>
    </p:spTree>
    <p:extLst>
      <p:ext uri="{BB962C8B-B14F-4D97-AF65-F5344CB8AC3E}">
        <p14:creationId xmlns:p14="http://schemas.microsoft.com/office/powerpoint/2010/main" val="2460132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A984BF10-A5AC-3143-A5DC-6BB10284D8F4}"/>
              </a:ext>
            </a:extLst>
          </p:cNvPr>
          <p:cNvSpPr>
            <a:spLocks noGrp="1"/>
          </p:cNvSpPr>
          <p:nvPr>
            <p:ph type="title"/>
          </p:nvPr>
        </p:nvSpPr>
        <p:spPr/>
        <p:txBody>
          <a:bodyPr/>
          <a:lstStyle/>
          <a:p>
            <a:r>
              <a:rPr lang="en-US"/>
              <a:t>What is the text experiment?</a:t>
            </a:r>
          </a:p>
        </p:txBody>
      </p:sp>
      <p:sp>
        <p:nvSpPr>
          <p:cNvPr id="5" name="Content Placeholder 4">
            <a:extLst>
              <a:ext uri="{FF2B5EF4-FFF2-40B4-BE49-F238E27FC236}">
                <a16:creationId xmlns:a16="http://schemas.microsoft.com/office/drawing/2014/main" xmlns="" id="{35336329-E312-D547-AB84-612C5C0F229B}"/>
              </a:ext>
            </a:extLst>
          </p:cNvPr>
          <p:cNvSpPr>
            <a:spLocks noGrp="1"/>
          </p:cNvSpPr>
          <p:nvPr>
            <p:ph idx="1"/>
          </p:nvPr>
        </p:nvSpPr>
        <p:spPr/>
        <p:txBody>
          <a:bodyPr vert="horz" lIns="91440" tIns="45720" rIns="91440" bIns="45720" rtlCol="0" anchor="t">
            <a:normAutofit/>
          </a:bodyPr>
          <a:lstStyle/>
          <a:p>
            <a:r>
              <a:rPr lang="en-US" sz="2000"/>
              <a:t>We gave our family members two pieces of text, one with pictures and one without</a:t>
            </a:r>
            <a:endParaRPr lang="en-US"/>
          </a:p>
          <a:p>
            <a:r>
              <a:rPr lang="en-US"/>
              <a:t>We then asked them 5 questions on each piece to see if pictures helped them remember better</a:t>
            </a:r>
          </a:p>
        </p:txBody>
      </p:sp>
    </p:spTree>
    <p:extLst>
      <p:ext uri="{BB962C8B-B14F-4D97-AF65-F5344CB8AC3E}">
        <p14:creationId xmlns:p14="http://schemas.microsoft.com/office/powerpoint/2010/main" val="4040372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B212B0-7AB4-4638-9113-E441A446E508}"/>
              </a:ext>
            </a:extLst>
          </p:cNvPr>
          <p:cNvSpPr>
            <a:spLocks noGrp="1"/>
          </p:cNvSpPr>
          <p:nvPr>
            <p:ph type="title"/>
          </p:nvPr>
        </p:nvSpPr>
        <p:spPr>
          <a:xfrm>
            <a:off x="2291294" y="312981"/>
            <a:ext cx="7729728" cy="1188720"/>
          </a:xfrm>
        </p:spPr>
        <p:txBody>
          <a:bodyPr/>
          <a:lstStyle/>
          <a:p>
            <a:r>
              <a:rPr lang="en-US"/>
              <a:t>Our results</a:t>
            </a:r>
          </a:p>
        </p:txBody>
      </p:sp>
      <p:pic>
        <p:nvPicPr>
          <p:cNvPr id="3" name="Picture 3" descr="A screenshot of a cell phone&#10;&#10;Description generated with very high confidence">
            <a:extLst>
              <a:ext uri="{FF2B5EF4-FFF2-40B4-BE49-F238E27FC236}">
                <a16:creationId xmlns:a16="http://schemas.microsoft.com/office/drawing/2014/main" xmlns="" id="{4AF4CFD2-CC23-48B8-880A-CD8DD257A096}"/>
              </a:ext>
            </a:extLst>
          </p:cNvPr>
          <p:cNvPicPr>
            <a:picLocks noChangeAspect="1"/>
          </p:cNvPicPr>
          <p:nvPr/>
        </p:nvPicPr>
        <p:blipFill>
          <a:blip r:embed="rId2"/>
          <a:stretch>
            <a:fillRect/>
          </a:stretch>
        </p:blipFill>
        <p:spPr>
          <a:xfrm>
            <a:off x="2378242" y="1821181"/>
            <a:ext cx="7545805" cy="4859952"/>
          </a:xfrm>
          <a:prstGeom prst="rect">
            <a:avLst/>
          </a:prstGeom>
        </p:spPr>
      </p:pic>
    </p:spTree>
    <p:extLst>
      <p:ext uri="{BB962C8B-B14F-4D97-AF65-F5344CB8AC3E}">
        <p14:creationId xmlns:p14="http://schemas.microsoft.com/office/powerpoint/2010/main" val="533553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3680A2-56C5-4C32-B3D1-ACDC1F38D2C6}"/>
              </a:ext>
            </a:extLst>
          </p:cNvPr>
          <p:cNvSpPr>
            <a:spLocks noGrp="1"/>
          </p:cNvSpPr>
          <p:nvPr>
            <p:ph type="title"/>
          </p:nvPr>
        </p:nvSpPr>
        <p:spPr/>
        <p:txBody>
          <a:bodyPr/>
          <a:lstStyle/>
          <a:p>
            <a:r>
              <a:rPr lang="en-US"/>
              <a:t>Conclusion for the text experiment</a:t>
            </a:r>
          </a:p>
        </p:txBody>
      </p:sp>
      <p:sp>
        <p:nvSpPr>
          <p:cNvPr id="3" name="Content Placeholder 2">
            <a:extLst>
              <a:ext uri="{FF2B5EF4-FFF2-40B4-BE49-F238E27FC236}">
                <a16:creationId xmlns:a16="http://schemas.microsoft.com/office/drawing/2014/main" xmlns="" id="{49C2FD0A-836E-45D9-AC3B-E342BB9295E0}"/>
              </a:ext>
            </a:extLst>
          </p:cNvPr>
          <p:cNvSpPr>
            <a:spLocks noGrp="1"/>
          </p:cNvSpPr>
          <p:nvPr>
            <p:ph idx="1"/>
          </p:nvPr>
        </p:nvSpPr>
        <p:spPr/>
        <p:txBody>
          <a:bodyPr vert="horz" lIns="91440" tIns="45720" rIns="91440" bIns="45720" rtlCol="0" anchor="t">
            <a:normAutofit/>
          </a:bodyPr>
          <a:lstStyle/>
          <a:p>
            <a:pPr marL="0" indent="0">
              <a:buNone/>
            </a:pPr>
            <a:r>
              <a:rPr lang="en-US" u="sng"/>
              <a:t>What did we find out?</a:t>
            </a:r>
          </a:p>
          <a:p>
            <a:pPr marL="0" indent="0">
              <a:buNone/>
            </a:pPr>
            <a:r>
              <a:rPr lang="en-US"/>
              <a:t>As you can see on the previous slide having images helps you remember better</a:t>
            </a:r>
            <a:endParaRPr lang="en-US" u="sng"/>
          </a:p>
          <a:p>
            <a:pPr marL="0" indent="0">
              <a:buNone/>
            </a:pPr>
            <a:r>
              <a:rPr lang="en-US" u="sng"/>
              <a:t>How would this be useful in real life?</a:t>
            </a:r>
          </a:p>
          <a:p>
            <a:pPr marL="0" indent="0">
              <a:buNone/>
            </a:pPr>
            <a:r>
              <a:rPr lang="en-US"/>
              <a:t>If making notes for a test draw a little picture next to it</a:t>
            </a:r>
            <a:endParaRPr lang="en-US" u="sng"/>
          </a:p>
        </p:txBody>
      </p:sp>
    </p:spTree>
    <p:extLst>
      <p:ext uri="{BB962C8B-B14F-4D97-AF65-F5344CB8AC3E}">
        <p14:creationId xmlns:p14="http://schemas.microsoft.com/office/powerpoint/2010/main" val="289153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803B63-DF63-4FF9-BEF5-6E8AC1D90B18}"/>
              </a:ext>
            </a:extLst>
          </p:cNvPr>
          <p:cNvSpPr>
            <a:spLocks noGrp="1"/>
          </p:cNvSpPr>
          <p:nvPr>
            <p:ph type="title"/>
          </p:nvPr>
        </p:nvSpPr>
        <p:spPr/>
        <p:txBody>
          <a:bodyPr/>
          <a:lstStyle/>
          <a:p>
            <a:r>
              <a:rPr lang="en-GB"/>
              <a:t>The Shapes experiment</a:t>
            </a:r>
          </a:p>
        </p:txBody>
      </p:sp>
    </p:spTree>
    <p:extLst>
      <p:ext uri="{BB962C8B-B14F-4D97-AF65-F5344CB8AC3E}">
        <p14:creationId xmlns:p14="http://schemas.microsoft.com/office/powerpoint/2010/main" val="2943654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C88CC1D0-A956-AC46-8D58-5ED38AB3BAD4}"/>
              </a:ext>
            </a:extLst>
          </p:cNvPr>
          <p:cNvSpPr>
            <a:spLocks noGrp="1"/>
          </p:cNvSpPr>
          <p:nvPr>
            <p:ph type="title"/>
          </p:nvPr>
        </p:nvSpPr>
        <p:spPr/>
        <p:txBody>
          <a:bodyPr/>
          <a:lstStyle/>
          <a:p>
            <a:r>
              <a:rPr lang="en-US"/>
              <a:t>What is the shapes experiment?</a:t>
            </a:r>
          </a:p>
        </p:txBody>
      </p:sp>
      <p:sp>
        <p:nvSpPr>
          <p:cNvPr id="5" name="Content Placeholder 4">
            <a:extLst>
              <a:ext uri="{FF2B5EF4-FFF2-40B4-BE49-F238E27FC236}">
                <a16:creationId xmlns:a16="http://schemas.microsoft.com/office/drawing/2014/main" xmlns="" id="{A2494CE8-B4E2-2344-91AF-909E8BD5463B}"/>
              </a:ext>
            </a:extLst>
          </p:cNvPr>
          <p:cNvSpPr>
            <a:spLocks noGrp="1"/>
          </p:cNvSpPr>
          <p:nvPr>
            <p:ph idx="1"/>
          </p:nvPr>
        </p:nvSpPr>
        <p:spPr/>
        <p:txBody>
          <a:bodyPr vert="horz" lIns="91440" tIns="45720" rIns="91440" bIns="45720" rtlCol="0" anchor="t">
            <a:noAutofit/>
          </a:bodyPr>
          <a:lstStyle/>
          <a:p>
            <a:pPr marL="0" indent="0">
              <a:buNone/>
            </a:pPr>
            <a:r>
              <a:rPr lang="en-US" sz="2000"/>
              <a:t>On the following slide you will see 8 different shapes, look at them for 30 seconds then write down the ones you remember</a:t>
            </a:r>
          </a:p>
          <a:p>
            <a:endParaRPr lang="en-US" sz="2500"/>
          </a:p>
        </p:txBody>
      </p:sp>
    </p:spTree>
    <p:extLst>
      <p:ext uri="{BB962C8B-B14F-4D97-AF65-F5344CB8AC3E}">
        <p14:creationId xmlns:p14="http://schemas.microsoft.com/office/powerpoint/2010/main" val="3344036661"/>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{094E33D0-8FDF-B44A-BE8A-6DE39870F095}tf10001120</Template>
  <TotalTime>9</TotalTime>
  <Words>867</Words>
  <Application>Microsoft Office PowerPoint</Application>
  <PresentationFormat>Widescreen</PresentationFormat>
  <Paragraphs>102</Paragraphs>
  <Slides>27</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Gill Sans MT</vt:lpstr>
      <vt:lpstr>Parcel</vt:lpstr>
      <vt:lpstr>Memory</vt:lpstr>
      <vt:lpstr>introduction</vt:lpstr>
      <vt:lpstr>The text experiment</vt:lpstr>
      <vt:lpstr>What do we want to find out?</vt:lpstr>
      <vt:lpstr>What is the text experiment?</vt:lpstr>
      <vt:lpstr>Our results</vt:lpstr>
      <vt:lpstr>Conclusion for the text experiment</vt:lpstr>
      <vt:lpstr>The Shapes experiment</vt:lpstr>
      <vt:lpstr>What is the shapes experiment?</vt:lpstr>
      <vt:lpstr>This is the same coloured shapes used in the experiment</vt:lpstr>
      <vt:lpstr>What do we want to find out?</vt:lpstr>
      <vt:lpstr>Our results</vt:lpstr>
      <vt:lpstr>Conclusion for the shapes experiment</vt:lpstr>
      <vt:lpstr>Colours experiment</vt:lpstr>
      <vt:lpstr>What is the colours experiment?</vt:lpstr>
      <vt:lpstr>These were the colours used in the experiment.</vt:lpstr>
      <vt:lpstr>What do we want to find out?</vt:lpstr>
      <vt:lpstr>Our results</vt:lpstr>
      <vt:lpstr>Conclusion for the colours experiment</vt:lpstr>
      <vt:lpstr>The coloured shapes experiment</vt:lpstr>
      <vt:lpstr>What is the coloured shapes experiment?</vt:lpstr>
      <vt:lpstr>This is the same coloured shapes used in the experiment</vt:lpstr>
      <vt:lpstr>What do we want to find out?</vt:lpstr>
      <vt:lpstr>Our results</vt:lpstr>
      <vt:lpstr>Conclusion for the coloured shapes experiment</vt:lpstr>
      <vt:lpstr>conclusion</vt:lpstr>
      <vt:lpstr>Thank you for watching our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Memory</dc:title>
  <dc:creator>Zara Levens (Student)</dc:creator>
  <cp:lastModifiedBy>Lily Cleary (Student)</cp:lastModifiedBy>
  <cp:revision>4</cp:revision>
  <dcterms:created xsi:type="dcterms:W3CDTF">2020-06-01T11:12:51Z</dcterms:created>
  <dcterms:modified xsi:type="dcterms:W3CDTF">2020-06-28T14:59:13Z</dcterms:modified>
</cp:coreProperties>
</file>